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3"/>
  </p:notesMasterIdLst>
  <p:sldIdLst>
    <p:sldId id="256" r:id="rId2"/>
    <p:sldId id="259" r:id="rId3"/>
    <p:sldId id="261" r:id="rId4"/>
    <p:sldId id="262" r:id="rId5"/>
    <p:sldId id="296" r:id="rId6"/>
    <p:sldId id="263" r:id="rId7"/>
    <p:sldId id="264" r:id="rId8"/>
    <p:sldId id="265" r:id="rId9"/>
    <p:sldId id="266" r:id="rId10"/>
    <p:sldId id="267" r:id="rId11"/>
    <p:sldId id="278" r:id="rId12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4"/>
      <p:bold r:id="rId15"/>
      <p:italic r:id="rId16"/>
      <p:boldItalic r:id="rId17"/>
    </p:embeddedFont>
    <p:embeddedFont>
      <p:font typeface="Barlow Light" panose="00000400000000000000" pitchFamily="2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Elephant" panose="02020904090505020303" pitchFamily="18" charset="0"/>
      <p:regular r:id="rId26"/>
      <p: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1C7EFF-B079-44CD-85B6-E6D3598932AC}">
  <a:tblStyle styleId="{511C7EFF-B079-44CD-85B6-E6D3598932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CDC246-CD5F-43C5-B557-0B5EE2D3867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94"/>
  </p:normalViewPr>
  <p:slideViewPr>
    <p:cSldViewPr snapToGrid="0" snapToObjects="1">
      <p:cViewPr varScale="1">
        <p:scale>
          <a:sx n="91" d="100"/>
          <a:sy n="91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b72d1cf2b1_0_1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b72d1cf2b1_0_1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8369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855300" y="1363125"/>
            <a:ext cx="5110800" cy="241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0" y="2550906"/>
            <a:ext cx="719125" cy="41700"/>
            <a:chOff x="0" y="2550906"/>
            <a:chExt cx="719125" cy="41700"/>
          </a:xfrm>
        </p:grpSpPr>
        <p:sp>
          <p:nvSpPr>
            <p:cNvPr id="14" name="Google Shape;14;p2"/>
            <p:cNvSpPr/>
            <p:nvPr/>
          </p:nvSpPr>
          <p:spPr>
            <a:xfrm>
              <a:off x="0" y="2550906"/>
              <a:ext cx="509100" cy="41700"/>
            </a:xfrm>
            <a:prstGeom prst="rect">
              <a:avLst/>
            </a:prstGeom>
            <a:gradFill>
              <a:gsLst>
                <a:gs pos="0">
                  <a:srgbClr val="FFFFFF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6425" y="2550906"/>
              <a:ext cx="212700" cy="4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855300" y="1534047"/>
            <a:ext cx="5110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855300" y="2714552"/>
            <a:ext cx="5110800" cy="4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0" y="2550906"/>
            <a:ext cx="719125" cy="41700"/>
            <a:chOff x="0" y="2550906"/>
            <a:chExt cx="719125" cy="41700"/>
          </a:xfrm>
        </p:grpSpPr>
        <p:sp>
          <p:nvSpPr>
            <p:cNvPr id="20" name="Google Shape;20;p3"/>
            <p:cNvSpPr/>
            <p:nvPr/>
          </p:nvSpPr>
          <p:spPr>
            <a:xfrm>
              <a:off x="0" y="2550906"/>
              <a:ext cx="509100" cy="41700"/>
            </a:xfrm>
            <a:prstGeom prst="rect">
              <a:avLst/>
            </a:prstGeom>
            <a:gradFill>
              <a:gsLst>
                <a:gs pos="0">
                  <a:srgbClr val="FFFFFF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506425" y="2550906"/>
              <a:ext cx="212700" cy="4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5307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55300" y="1353948"/>
            <a:ext cx="5307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╸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‧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‧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693400" y="4749850"/>
            <a:ext cx="4506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1" name="Google Shape;31;p5"/>
          <p:cNvGrpSpPr/>
          <p:nvPr/>
        </p:nvGrpSpPr>
        <p:grpSpPr>
          <a:xfrm>
            <a:off x="0" y="1120426"/>
            <a:ext cx="719125" cy="41709"/>
            <a:chOff x="0" y="1120426"/>
            <a:chExt cx="719125" cy="41709"/>
          </a:xfrm>
        </p:grpSpPr>
        <p:sp>
          <p:nvSpPr>
            <p:cNvPr id="32" name="Google Shape;32;p5"/>
            <p:cNvSpPr/>
            <p:nvPr/>
          </p:nvSpPr>
          <p:spPr>
            <a:xfrm>
              <a:off x="0" y="1120426"/>
              <a:ext cx="509100" cy="41700"/>
            </a:xfrm>
            <a:prstGeom prst="rect">
              <a:avLst/>
            </a:prstGeom>
            <a:gradFill>
              <a:gsLst>
                <a:gs pos="0">
                  <a:srgbClr val="FFFFFF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506425" y="1120435"/>
              <a:ext cx="212700" cy="4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5307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855275" y="1353950"/>
            <a:ext cx="24795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╸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‧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‧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3682698" y="1353950"/>
            <a:ext cx="24795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╸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‧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‧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93400" y="4749850"/>
            <a:ext cx="4506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9" name="Google Shape;39;p6"/>
          <p:cNvGrpSpPr/>
          <p:nvPr/>
        </p:nvGrpSpPr>
        <p:grpSpPr>
          <a:xfrm>
            <a:off x="0" y="1120426"/>
            <a:ext cx="719125" cy="41709"/>
            <a:chOff x="0" y="1120426"/>
            <a:chExt cx="719125" cy="41709"/>
          </a:xfrm>
        </p:grpSpPr>
        <p:sp>
          <p:nvSpPr>
            <p:cNvPr id="40" name="Google Shape;40;p6"/>
            <p:cNvSpPr/>
            <p:nvPr/>
          </p:nvSpPr>
          <p:spPr>
            <a:xfrm>
              <a:off x="0" y="1120426"/>
              <a:ext cx="509100" cy="41700"/>
            </a:xfrm>
            <a:prstGeom prst="rect">
              <a:avLst/>
            </a:prstGeom>
            <a:gradFill>
              <a:gsLst>
                <a:gs pos="0">
                  <a:srgbClr val="FFFFFF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6"/>
            <p:cNvSpPr/>
            <p:nvPr/>
          </p:nvSpPr>
          <p:spPr>
            <a:xfrm>
              <a:off x="506425" y="1120435"/>
              <a:ext cx="212700" cy="4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855300" y="1353950"/>
            <a:ext cx="23157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╸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‧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‧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3414196" y="1353950"/>
            <a:ext cx="23157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╸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‧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‧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3"/>
          </p:nvPr>
        </p:nvSpPr>
        <p:spPr>
          <a:xfrm>
            <a:off x="5973091" y="1353950"/>
            <a:ext cx="23157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╸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‧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‧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693400" y="4749850"/>
            <a:ext cx="4506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8" name="Google Shape;48;p7"/>
          <p:cNvGrpSpPr/>
          <p:nvPr/>
        </p:nvGrpSpPr>
        <p:grpSpPr>
          <a:xfrm>
            <a:off x="0" y="1120426"/>
            <a:ext cx="719125" cy="41709"/>
            <a:chOff x="0" y="1120426"/>
            <a:chExt cx="719125" cy="41709"/>
          </a:xfrm>
        </p:grpSpPr>
        <p:sp>
          <p:nvSpPr>
            <p:cNvPr id="49" name="Google Shape;49;p7"/>
            <p:cNvSpPr/>
            <p:nvPr/>
          </p:nvSpPr>
          <p:spPr>
            <a:xfrm>
              <a:off x="0" y="1120426"/>
              <a:ext cx="509100" cy="41700"/>
            </a:xfrm>
            <a:prstGeom prst="rect">
              <a:avLst/>
            </a:prstGeom>
            <a:gradFill>
              <a:gsLst>
                <a:gs pos="0">
                  <a:srgbClr val="FFFFFF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7"/>
            <p:cNvSpPr/>
            <p:nvPr/>
          </p:nvSpPr>
          <p:spPr>
            <a:xfrm>
              <a:off x="506425" y="1120435"/>
              <a:ext cx="212700" cy="4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5307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93400" y="4749850"/>
            <a:ext cx="4506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4" name="Google Shape;54;p8"/>
          <p:cNvGrpSpPr/>
          <p:nvPr/>
        </p:nvGrpSpPr>
        <p:grpSpPr>
          <a:xfrm>
            <a:off x="0" y="1120426"/>
            <a:ext cx="719125" cy="41709"/>
            <a:chOff x="0" y="1120426"/>
            <a:chExt cx="719125" cy="41709"/>
          </a:xfrm>
        </p:grpSpPr>
        <p:sp>
          <p:nvSpPr>
            <p:cNvPr id="55" name="Google Shape;55;p8"/>
            <p:cNvSpPr/>
            <p:nvPr/>
          </p:nvSpPr>
          <p:spPr>
            <a:xfrm>
              <a:off x="0" y="1120426"/>
              <a:ext cx="509100" cy="41700"/>
            </a:xfrm>
            <a:prstGeom prst="rect">
              <a:avLst/>
            </a:prstGeom>
            <a:gradFill>
              <a:gsLst>
                <a:gs pos="0">
                  <a:srgbClr val="FFFFFF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>
              <a:off x="506425" y="1120435"/>
              <a:ext cx="212700" cy="4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8693400" y="4749850"/>
            <a:ext cx="4506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5" name="Google Shape;65;p10"/>
          <p:cNvGrpSpPr/>
          <p:nvPr/>
        </p:nvGrpSpPr>
        <p:grpSpPr>
          <a:xfrm>
            <a:off x="0" y="2550906"/>
            <a:ext cx="719125" cy="41700"/>
            <a:chOff x="0" y="2550906"/>
            <a:chExt cx="719125" cy="41700"/>
          </a:xfrm>
        </p:grpSpPr>
        <p:sp>
          <p:nvSpPr>
            <p:cNvPr id="66" name="Google Shape;66;p10"/>
            <p:cNvSpPr/>
            <p:nvPr/>
          </p:nvSpPr>
          <p:spPr>
            <a:xfrm>
              <a:off x="0" y="2550906"/>
              <a:ext cx="509100" cy="41700"/>
            </a:xfrm>
            <a:prstGeom prst="rect">
              <a:avLst/>
            </a:prstGeom>
            <a:gradFill>
              <a:gsLst>
                <a:gs pos="0">
                  <a:srgbClr val="FFFFFF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506425" y="2550906"/>
              <a:ext cx="212700" cy="4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5"/>
            </a:gs>
            <a:gs pos="100000">
              <a:schemeClr val="accent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5307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"/>
              <a:buNone/>
              <a:defRPr sz="24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8"/>
            <a:ext cx="5307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 Light"/>
              <a:buChar char="╸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 Light"/>
              <a:buChar char="‧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 Light"/>
              <a:buChar char="‧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93400" y="4749850"/>
            <a:ext cx="4506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buNone/>
              <a:defRPr sz="13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0" y="5096950"/>
            <a:ext cx="8719800" cy="46500"/>
          </a:xfrm>
          <a:prstGeom prst="rect">
            <a:avLst/>
          </a:prstGeom>
          <a:gradFill>
            <a:gsLst>
              <a:gs pos="0">
                <a:srgbClr val="FFFFFF">
                  <a:alpha val="29803"/>
                </a:srgbClr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endParaRPr/>
          </a:p>
        </p:txBody>
      </p:sp>
      <p:sp>
        <p:nvSpPr>
          <p:cNvPr id="10" name="Google Shape;10;p1"/>
          <p:cNvSpPr/>
          <p:nvPr/>
        </p:nvSpPr>
        <p:spPr>
          <a:xfrm>
            <a:off x="8693400" y="5096950"/>
            <a:ext cx="450600" cy="46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ctrTitle"/>
          </p:nvPr>
        </p:nvSpPr>
        <p:spPr>
          <a:xfrm>
            <a:off x="855300" y="1363125"/>
            <a:ext cx="5110800" cy="241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Cryptography</a:t>
            </a:r>
            <a:br>
              <a:rPr lang="en" dirty="0"/>
            </a:br>
            <a:br>
              <a:rPr lang="en" dirty="0"/>
            </a:br>
            <a:r>
              <a:rPr lang="en" sz="2400" dirty="0">
                <a:latin typeface="Elephant" panose="02020904090505020303" pitchFamily="18" charset="0"/>
              </a:rPr>
              <a:t>Presented By : </a:t>
            </a:r>
            <a:br>
              <a:rPr lang="en" sz="2400" dirty="0">
                <a:latin typeface="Elephant" panose="02020904090505020303" pitchFamily="18" charset="0"/>
              </a:rPr>
            </a:br>
            <a:r>
              <a:rPr lang="en" sz="2400" dirty="0">
                <a:latin typeface="Elephant" panose="02020904090505020303" pitchFamily="18" charset="0"/>
              </a:rPr>
              <a:t>Vinita Rawat</a:t>
            </a:r>
            <a:endParaRPr sz="2400" dirty="0">
              <a:solidFill>
                <a:schemeClr val="lt2"/>
              </a:solidFill>
              <a:latin typeface="Elephant" panose="02020904090505020303" pitchFamily="18" charset="0"/>
            </a:endParaRP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7B26CBDF-DC18-0E4C-98B9-BDF97A5A70BC}"/>
              </a:ext>
            </a:extLst>
          </p:cNvPr>
          <p:cNvGrpSpPr/>
          <p:nvPr/>
        </p:nvGrpSpPr>
        <p:grpSpPr>
          <a:xfrm>
            <a:off x="5060948" y="-588552"/>
            <a:ext cx="3569633" cy="5559504"/>
            <a:chOff x="1019213" y="3964719"/>
            <a:chExt cx="438896" cy="683556"/>
          </a:xfrm>
        </p:grpSpPr>
        <p:sp>
          <p:nvSpPr>
            <p:cNvPr id="62" name="Google Shape;1271;p46">
              <a:extLst>
                <a:ext uri="{FF2B5EF4-FFF2-40B4-BE49-F238E27FC236}">
                  <a16:creationId xmlns:a16="http://schemas.microsoft.com/office/drawing/2014/main" id="{77F5EF97-915B-B742-98FE-5669BAF437C0}"/>
                </a:ext>
              </a:extLst>
            </p:cNvPr>
            <p:cNvSpPr/>
            <p:nvPr/>
          </p:nvSpPr>
          <p:spPr>
            <a:xfrm>
              <a:off x="1180677" y="3964719"/>
              <a:ext cx="57630" cy="327278"/>
            </a:xfrm>
            <a:custGeom>
              <a:avLst/>
              <a:gdLst/>
              <a:ahLst/>
              <a:cxnLst/>
              <a:rect l="l" t="t" r="r" b="b"/>
              <a:pathLst>
                <a:path w="576302" h="3272780" extrusionOk="0">
                  <a:moveTo>
                    <a:pt x="82123" y="11123"/>
                  </a:moveTo>
                  <a:cubicBezTo>
                    <a:pt x="127507" y="37030"/>
                    <a:pt x="163526" y="100357"/>
                    <a:pt x="163526" y="152169"/>
                  </a:cubicBezTo>
                  <a:lnTo>
                    <a:pt x="163526" y="1542480"/>
                  </a:lnTo>
                  <a:lnTo>
                    <a:pt x="576303" y="1780675"/>
                  </a:lnTo>
                  <a:lnTo>
                    <a:pt x="576303" y="3214882"/>
                  </a:lnTo>
                  <a:cubicBezTo>
                    <a:pt x="576303" y="3266695"/>
                    <a:pt x="539563" y="3287564"/>
                    <a:pt x="494900" y="3261657"/>
                  </a:cubicBezTo>
                  <a:cubicBezTo>
                    <a:pt x="449516" y="3235751"/>
                    <a:pt x="413497" y="3172424"/>
                    <a:pt x="413497" y="3120611"/>
                  </a:cubicBezTo>
                  <a:lnTo>
                    <a:pt x="413497" y="1874226"/>
                  </a:lnTo>
                  <a:lnTo>
                    <a:pt x="0" y="1636750"/>
                  </a:lnTo>
                  <a:lnTo>
                    <a:pt x="0" y="57899"/>
                  </a:lnTo>
                  <a:cubicBezTo>
                    <a:pt x="0" y="6086"/>
                    <a:pt x="36739" y="-14783"/>
                    <a:pt x="82123" y="1112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1272;p46">
              <a:extLst>
                <a:ext uri="{FF2B5EF4-FFF2-40B4-BE49-F238E27FC236}">
                  <a16:creationId xmlns:a16="http://schemas.microsoft.com/office/drawing/2014/main" id="{3B55732B-23AE-0445-9915-9F2B0547BFCF}"/>
                </a:ext>
              </a:extLst>
            </p:cNvPr>
            <p:cNvSpPr/>
            <p:nvPr/>
          </p:nvSpPr>
          <p:spPr>
            <a:xfrm>
              <a:off x="1203159" y="4438020"/>
              <a:ext cx="57558" cy="169609"/>
            </a:xfrm>
            <a:custGeom>
              <a:avLst/>
              <a:gdLst/>
              <a:ahLst/>
              <a:cxnLst/>
              <a:rect l="l" t="t" r="r" b="b"/>
              <a:pathLst>
                <a:path w="575582" h="1696088" extrusionOk="0">
                  <a:moveTo>
                    <a:pt x="81403" y="1684965"/>
                  </a:moveTo>
                  <a:cubicBezTo>
                    <a:pt x="126787" y="1710871"/>
                    <a:pt x="162806" y="1690002"/>
                    <a:pt x="162806" y="1638189"/>
                  </a:cubicBezTo>
                  <a:lnTo>
                    <a:pt x="162806" y="596176"/>
                  </a:lnTo>
                  <a:lnTo>
                    <a:pt x="575582" y="834371"/>
                  </a:lnTo>
                  <a:lnTo>
                    <a:pt x="575582" y="152169"/>
                  </a:lnTo>
                  <a:cubicBezTo>
                    <a:pt x="575582" y="100356"/>
                    <a:pt x="538843" y="37030"/>
                    <a:pt x="494179" y="11124"/>
                  </a:cubicBezTo>
                  <a:cubicBezTo>
                    <a:pt x="448795" y="-14783"/>
                    <a:pt x="412777" y="6086"/>
                    <a:pt x="412777" y="57899"/>
                  </a:cubicBezTo>
                  <a:lnTo>
                    <a:pt x="412777" y="552280"/>
                  </a:lnTo>
                  <a:lnTo>
                    <a:pt x="0" y="314084"/>
                  </a:lnTo>
                  <a:lnTo>
                    <a:pt x="0" y="1543919"/>
                  </a:lnTo>
                  <a:cubicBezTo>
                    <a:pt x="0" y="1595732"/>
                    <a:pt x="36739" y="1659059"/>
                    <a:pt x="81403" y="168496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1273;p46">
              <a:extLst>
                <a:ext uri="{FF2B5EF4-FFF2-40B4-BE49-F238E27FC236}">
                  <a16:creationId xmlns:a16="http://schemas.microsoft.com/office/drawing/2014/main" id="{3B9CF58F-FBB0-A84E-9F2D-09E8680C81E4}"/>
                </a:ext>
              </a:extLst>
            </p:cNvPr>
            <p:cNvSpPr/>
            <p:nvPr/>
          </p:nvSpPr>
          <p:spPr>
            <a:xfrm>
              <a:off x="1266437" y="4020885"/>
              <a:ext cx="16281" cy="257547"/>
            </a:xfrm>
            <a:custGeom>
              <a:avLst/>
              <a:gdLst/>
              <a:ahLst/>
              <a:cxnLst/>
              <a:rect l="l" t="t" r="r" b="b"/>
              <a:pathLst>
                <a:path w="162805" h="2575466" extrusionOk="0">
                  <a:moveTo>
                    <a:pt x="81403" y="11123"/>
                  </a:moveTo>
                  <a:cubicBezTo>
                    <a:pt x="126787" y="37030"/>
                    <a:pt x="162806" y="100357"/>
                    <a:pt x="162806" y="152169"/>
                  </a:cubicBezTo>
                  <a:lnTo>
                    <a:pt x="162806" y="2517568"/>
                  </a:lnTo>
                  <a:cubicBezTo>
                    <a:pt x="162806" y="2569381"/>
                    <a:pt x="126066" y="2590250"/>
                    <a:pt x="81403" y="2564343"/>
                  </a:cubicBezTo>
                  <a:cubicBezTo>
                    <a:pt x="36019" y="2538437"/>
                    <a:pt x="0" y="2475110"/>
                    <a:pt x="0" y="2423297"/>
                  </a:cubicBezTo>
                  <a:lnTo>
                    <a:pt x="0" y="57899"/>
                  </a:lnTo>
                  <a:cubicBezTo>
                    <a:pt x="0" y="6086"/>
                    <a:pt x="36739" y="-14783"/>
                    <a:pt x="81403" y="1112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1274;p46">
              <a:extLst>
                <a:ext uri="{FF2B5EF4-FFF2-40B4-BE49-F238E27FC236}">
                  <a16:creationId xmlns:a16="http://schemas.microsoft.com/office/drawing/2014/main" id="{1325D2DD-A517-4B41-AB4D-5CA2069C4208}"/>
                </a:ext>
              </a:extLst>
            </p:cNvPr>
            <p:cNvSpPr/>
            <p:nvPr/>
          </p:nvSpPr>
          <p:spPr>
            <a:xfrm>
              <a:off x="1191235" y="4555583"/>
              <a:ext cx="37316" cy="55944"/>
            </a:xfrm>
            <a:custGeom>
              <a:avLst/>
              <a:gdLst/>
              <a:ahLst/>
              <a:cxnLst/>
              <a:rect l="l" t="t" r="r" b="b"/>
              <a:pathLst>
                <a:path w="373155" h="559444" extrusionOk="0">
                  <a:moveTo>
                    <a:pt x="373156" y="387306"/>
                  </a:moveTo>
                  <a:cubicBezTo>
                    <a:pt x="373156" y="529791"/>
                    <a:pt x="289592" y="597436"/>
                    <a:pt x="186578" y="537707"/>
                  </a:cubicBezTo>
                  <a:cubicBezTo>
                    <a:pt x="83564" y="478698"/>
                    <a:pt x="0" y="314624"/>
                    <a:pt x="0" y="172139"/>
                  </a:cubicBezTo>
                  <a:cubicBezTo>
                    <a:pt x="0" y="29653"/>
                    <a:pt x="83564" y="-37991"/>
                    <a:pt x="186578" y="21738"/>
                  </a:cubicBezTo>
                  <a:cubicBezTo>
                    <a:pt x="289592" y="80747"/>
                    <a:pt x="373156" y="244821"/>
                    <a:pt x="373156" y="3873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1275;p46">
              <a:extLst>
                <a:ext uri="{FF2B5EF4-FFF2-40B4-BE49-F238E27FC236}">
                  <a16:creationId xmlns:a16="http://schemas.microsoft.com/office/drawing/2014/main" id="{6C3E58E2-DF2C-D847-85B6-CF08285671EE}"/>
                </a:ext>
              </a:extLst>
            </p:cNvPr>
            <p:cNvSpPr/>
            <p:nvPr/>
          </p:nvSpPr>
          <p:spPr>
            <a:xfrm>
              <a:off x="1315853" y="4184741"/>
              <a:ext cx="57558" cy="153705"/>
            </a:xfrm>
            <a:custGeom>
              <a:avLst/>
              <a:gdLst/>
              <a:ahLst/>
              <a:cxnLst/>
              <a:rect l="l" t="t" r="r" b="b"/>
              <a:pathLst>
                <a:path w="575582" h="1537051" extrusionOk="0">
                  <a:moveTo>
                    <a:pt x="494179" y="11123"/>
                  </a:moveTo>
                  <a:cubicBezTo>
                    <a:pt x="448796" y="-14783"/>
                    <a:pt x="412777" y="6086"/>
                    <a:pt x="412777" y="57899"/>
                  </a:cubicBezTo>
                  <a:lnTo>
                    <a:pt x="412777" y="760250"/>
                  </a:lnTo>
                  <a:lnTo>
                    <a:pt x="0" y="522055"/>
                  </a:lnTo>
                  <a:lnTo>
                    <a:pt x="0" y="1384882"/>
                  </a:lnTo>
                  <a:cubicBezTo>
                    <a:pt x="0" y="1436695"/>
                    <a:pt x="36739" y="1500022"/>
                    <a:pt x="81403" y="1525928"/>
                  </a:cubicBezTo>
                  <a:cubicBezTo>
                    <a:pt x="126787" y="1551835"/>
                    <a:pt x="162806" y="1530966"/>
                    <a:pt x="162806" y="1479153"/>
                  </a:cubicBezTo>
                  <a:lnTo>
                    <a:pt x="162806" y="804147"/>
                  </a:lnTo>
                  <a:lnTo>
                    <a:pt x="575582" y="1042342"/>
                  </a:lnTo>
                  <a:lnTo>
                    <a:pt x="575582" y="152169"/>
                  </a:lnTo>
                  <a:cubicBezTo>
                    <a:pt x="575582" y="100357"/>
                    <a:pt x="538843" y="37030"/>
                    <a:pt x="494179" y="1112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1276;p46">
              <a:extLst>
                <a:ext uri="{FF2B5EF4-FFF2-40B4-BE49-F238E27FC236}">
                  <a16:creationId xmlns:a16="http://schemas.microsoft.com/office/drawing/2014/main" id="{0031A356-4BE9-7048-B09A-849D92D1FB3B}"/>
                </a:ext>
              </a:extLst>
            </p:cNvPr>
            <p:cNvSpPr/>
            <p:nvPr/>
          </p:nvSpPr>
          <p:spPr>
            <a:xfrm>
              <a:off x="1346594" y="4172474"/>
              <a:ext cx="36883" cy="55252"/>
            </a:xfrm>
            <a:custGeom>
              <a:avLst/>
              <a:gdLst/>
              <a:ahLst/>
              <a:cxnLst/>
              <a:rect l="l" t="t" r="r" b="b"/>
              <a:pathLst>
                <a:path w="368833" h="552522" extrusionOk="0">
                  <a:moveTo>
                    <a:pt x="368833" y="382406"/>
                  </a:moveTo>
                  <a:cubicBezTo>
                    <a:pt x="368833" y="523451"/>
                    <a:pt x="285990" y="589657"/>
                    <a:pt x="184417" y="531367"/>
                  </a:cubicBezTo>
                  <a:cubicBezTo>
                    <a:pt x="82843" y="472358"/>
                    <a:pt x="0" y="311163"/>
                    <a:pt x="0" y="170117"/>
                  </a:cubicBezTo>
                  <a:cubicBezTo>
                    <a:pt x="0" y="29071"/>
                    <a:pt x="82123" y="-37134"/>
                    <a:pt x="184417" y="21155"/>
                  </a:cubicBezTo>
                  <a:cubicBezTo>
                    <a:pt x="286710" y="80164"/>
                    <a:pt x="368833" y="241360"/>
                    <a:pt x="368833" y="382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277;p46">
              <a:extLst>
                <a:ext uri="{FF2B5EF4-FFF2-40B4-BE49-F238E27FC236}">
                  <a16:creationId xmlns:a16="http://schemas.microsoft.com/office/drawing/2014/main" id="{57A334E3-FA10-6543-AECA-90CA810F6995}"/>
                </a:ext>
              </a:extLst>
            </p:cNvPr>
            <p:cNvSpPr/>
            <p:nvPr/>
          </p:nvSpPr>
          <p:spPr>
            <a:xfrm>
              <a:off x="1300195" y="4426721"/>
              <a:ext cx="144076" cy="148308"/>
            </a:xfrm>
            <a:custGeom>
              <a:avLst/>
              <a:gdLst/>
              <a:ahLst/>
              <a:cxnLst/>
              <a:rect l="l" t="t" r="r" b="b"/>
              <a:pathLst>
                <a:path w="1440755" h="1483080" extrusionOk="0">
                  <a:moveTo>
                    <a:pt x="1440756" y="1425181"/>
                  </a:moveTo>
                  <a:cubicBezTo>
                    <a:pt x="1440756" y="1373368"/>
                    <a:pt x="1404017" y="1310042"/>
                    <a:pt x="1359353" y="1284135"/>
                  </a:cubicBezTo>
                  <a:lnTo>
                    <a:pt x="718217" y="914250"/>
                  </a:lnTo>
                  <a:lnTo>
                    <a:pt x="718217" y="378131"/>
                  </a:lnTo>
                  <a:lnTo>
                    <a:pt x="81403" y="11124"/>
                  </a:lnTo>
                  <a:cubicBezTo>
                    <a:pt x="36019" y="-14783"/>
                    <a:pt x="0" y="6086"/>
                    <a:pt x="0" y="57899"/>
                  </a:cubicBezTo>
                  <a:cubicBezTo>
                    <a:pt x="0" y="109711"/>
                    <a:pt x="36739" y="173039"/>
                    <a:pt x="81403" y="198945"/>
                  </a:cubicBezTo>
                  <a:lnTo>
                    <a:pt x="555412" y="472401"/>
                  </a:lnTo>
                  <a:lnTo>
                    <a:pt x="555412" y="1008520"/>
                  </a:lnTo>
                  <a:lnTo>
                    <a:pt x="1360074" y="1471957"/>
                  </a:lnTo>
                  <a:cubicBezTo>
                    <a:pt x="1404737" y="1497863"/>
                    <a:pt x="1440756" y="1476994"/>
                    <a:pt x="1440756" y="14251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1278;p46">
              <a:extLst>
                <a:ext uri="{FF2B5EF4-FFF2-40B4-BE49-F238E27FC236}">
                  <a16:creationId xmlns:a16="http://schemas.microsoft.com/office/drawing/2014/main" id="{97318C7F-80D3-B04E-B9EB-E131520920F4}"/>
                </a:ext>
              </a:extLst>
            </p:cNvPr>
            <p:cNvSpPr/>
            <p:nvPr/>
          </p:nvSpPr>
          <p:spPr>
            <a:xfrm>
              <a:off x="1281448" y="4456718"/>
              <a:ext cx="16281" cy="191557"/>
            </a:xfrm>
            <a:custGeom>
              <a:avLst/>
              <a:gdLst/>
              <a:ahLst/>
              <a:cxnLst/>
              <a:rect l="l" t="t" r="r" b="b"/>
              <a:pathLst>
                <a:path w="162805" h="1915573" extrusionOk="0">
                  <a:moveTo>
                    <a:pt x="81403" y="1904450"/>
                  </a:moveTo>
                  <a:cubicBezTo>
                    <a:pt x="36019" y="1878543"/>
                    <a:pt x="0" y="1815217"/>
                    <a:pt x="0" y="1763404"/>
                  </a:cubicBezTo>
                  <a:lnTo>
                    <a:pt x="0" y="57899"/>
                  </a:lnTo>
                  <a:cubicBezTo>
                    <a:pt x="0" y="6086"/>
                    <a:pt x="36739" y="-14783"/>
                    <a:pt x="81403" y="11124"/>
                  </a:cubicBezTo>
                  <a:cubicBezTo>
                    <a:pt x="126787" y="37030"/>
                    <a:pt x="162806" y="100356"/>
                    <a:pt x="162806" y="152169"/>
                  </a:cubicBezTo>
                  <a:lnTo>
                    <a:pt x="162806" y="1857674"/>
                  </a:lnTo>
                  <a:cubicBezTo>
                    <a:pt x="162806" y="1909487"/>
                    <a:pt x="126066" y="1930356"/>
                    <a:pt x="81403" y="19044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279;p46">
              <a:extLst>
                <a:ext uri="{FF2B5EF4-FFF2-40B4-BE49-F238E27FC236}">
                  <a16:creationId xmlns:a16="http://schemas.microsoft.com/office/drawing/2014/main" id="{AF3C7D5E-8182-1048-84FB-D760F9894C40}"/>
                </a:ext>
              </a:extLst>
            </p:cNvPr>
            <p:cNvSpPr/>
            <p:nvPr/>
          </p:nvSpPr>
          <p:spPr>
            <a:xfrm>
              <a:off x="1416552" y="4536391"/>
              <a:ext cx="37316" cy="55944"/>
            </a:xfrm>
            <a:custGeom>
              <a:avLst/>
              <a:gdLst/>
              <a:ahLst/>
              <a:cxnLst/>
              <a:rect l="l" t="t" r="r" b="b"/>
              <a:pathLst>
                <a:path w="373156" h="559444" extrusionOk="0">
                  <a:moveTo>
                    <a:pt x="373156" y="387306"/>
                  </a:moveTo>
                  <a:cubicBezTo>
                    <a:pt x="373156" y="529791"/>
                    <a:pt x="289592" y="597436"/>
                    <a:pt x="186578" y="537707"/>
                  </a:cubicBezTo>
                  <a:cubicBezTo>
                    <a:pt x="83564" y="478698"/>
                    <a:pt x="0" y="314624"/>
                    <a:pt x="0" y="172139"/>
                  </a:cubicBezTo>
                  <a:cubicBezTo>
                    <a:pt x="0" y="29653"/>
                    <a:pt x="83564" y="-37991"/>
                    <a:pt x="186578" y="21738"/>
                  </a:cubicBezTo>
                  <a:cubicBezTo>
                    <a:pt x="289592" y="80747"/>
                    <a:pt x="373156" y="244821"/>
                    <a:pt x="373156" y="387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280;p46">
              <a:extLst>
                <a:ext uri="{FF2B5EF4-FFF2-40B4-BE49-F238E27FC236}">
                  <a16:creationId xmlns:a16="http://schemas.microsoft.com/office/drawing/2014/main" id="{489ABFCD-B008-B140-8676-E86D86EDD9EF}"/>
                </a:ext>
              </a:extLst>
            </p:cNvPr>
            <p:cNvSpPr/>
            <p:nvPr/>
          </p:nvSpPr>
          <p:spPr>
            <a:xfrm>
              <a:off x="1055916" y="4289546"/>
              <a:ext cx="117277" cy="284682"/>
            </a:xfrm>
            <a:custGeom>
              <a:avLst/>
              <a:gdLst/>
              <a:ahLst/>
              <a:cxnLst/>
              <a:rect l="l" t="t" r="r" b="b"/>
              <a:pathLst>
                <a:path w="1172775" h="2846825" extrusionOk="0">
                  <a:moveTo>
                    <a:pt x="0" y="0"/>
                  </a:moveTo>
                  <a:lnTo>
                    <a:pt x="1172776" y="676445"/>
                  </a:lnTo>
                  <a:lnTo>
                    <a:pt x="1172776" y="2846826"/>
                  </a:lnTo>
                  <a:lnTo>
                    <a:pt x="0" y="217038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281;p46">
              <a:extLst>
                <a:ext uri="{FF2B5EF4-FFF2-40B4-BE49-F238E27FC236}">
                  <a16:creationId xmlns:a16="http://schemas.microsoft.com/office/drawing/2014/main" id="{40AABA68-FEAE-794F-B35A-7BF2188FDF1D}"/>
                </a:ext>
              </a:extLst>
            </p:cNvPr>
            <p:cNvSpPr/>
            <p:nvPr/>
          </p:nvSpPr>
          <p:spPr>
            <a:xfrm>
              <a:off x="1074447" y="4427185"/>
              <a:ext cx="69877" cy="48862"/>
            </a:xfrm>
            <a:custGeom>
              <a:avLst/>
              <a:gdLst/>
              <a:ahLst/>
              <a:cxnLst/>
              <a:rect l="l" t="t" r="r" b="b"/>
              <a:pathLst>
                <a:path w="698766" h="488623" extrusionOk="0">
                  <a:moveTo>
                    <a:pt x="0" y="0"/>
                  </a:moveTo>
                  <a:lnTo>
                    <a:pt x="698767" y="402988"/>
                  </a:lnTo>
                  <a:lnTo>
                    <a:pt x="698767" y="488624"/>
                  </a:lnTo>
                  <a:lnTo>
                    <a:pt x="0" y="85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282;p46">
              <a:extLst>
                <a:ext uri="{FF2B5EF4-FFF2-40B4-BE49-F238E27FC236}">
                  <a16:creationId xmlns:a16="http://schemas.microsoft.com/office/drawing/2014/main" id="{85934EB1-44EA-214D-8F6A-5FA636F66F35}"/>
                </a:ext>
              </a:extLst>
            </p:cNvPr>
            <p:cNvSpPr/>
            <p:nvPr/>
          </p:nvSpPr>
          <p:spPr>
            <a:xfrm>
              <a:off x="1081701" y="4448211"/>
              <a:ext cx="55397" cy="40515"/>
            </a:xfrm>
            <a:custGeom>
              <a:avLst/>
              <a:gdLst/>
              <a:ahLst/>
              <a:cxnLst/>
              <a:rect l="l" t="t" r="r" b="b"/>
              <a:pathLst>
                <a:path w="553970" h="405147" extrusionOk="0">
                  <a:moveTo>
                    <a:pt x="0" y="0"/>
                  </a:moveTo>
                  <a:lnTo>
                    <a:pt x="553971" y="319512"/>
                  </a:lnTo>
                  <a:lnTo>
                    <a:pt x="553971" y="405147"/>
                  </a:lnTo>
                  <a:lnTo>
                    <a:pt x="0" y="85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283;p46">
              <a:extLst>
                <a:ext uri="{FF2B5EF4-FFF2-40B4-BE49-F238E27FC236}">
                  <a16:creationId xmlns:a16="http://schemas.microsoft.com/office/drawing/2014/main" id="{1EA2C423-6846-214B-8C65-916692D3A30E}"/>
                </a:ext>
              </a:extLst>
            </p:cNvPr>
            <p:cNvSpPr/>
            <p:nvPr/>
          </p:nvSpPr>
          <p:spPr>
            <a:xfrm>
              <a:off x="1019213" y="4439815"/>
              <a:ext cx="81619" cy="71314"/>
            </a:xfrm>
            <a:custGeom>
              <a:avLst/>
              <a:gdLst/>
              <a:ahLst/>
              <a:cxnLst/>
              <a:rect l="l" t="t" r="r" b="b"/>
              <a:pathLst>
                <a:path w="816188" h="713145" extrusionOk="0">
                  <a:moveTo>
                    <a:pt x="815468" y="470633"/>
                  </a:moveTo>
                  <a:lnTo>
                    <a:pt x="0" y="0"/>
                  </a:lnTo>
                  <a:lnTo>
                    <a:pt x="0" y="242513"/>
                  </a:lnTo>
                  <a:lnTo>
                    <a:pt x="816188" y="713146"/>
                  </a:lnTo>
                  <a:lnTo>
                    <a:pt x="815468" y="470633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284;p46">
              <a:extLst>
                <a:ext uri="{FF2B5EF4-FFF2-40B4-BE49-F238E27FC236}">
                  <a16:creationId xmlns:a16="http://schemas.microsoft.com/office/drawing/2014/main" id="{625D4181-8B66-B44E-9D8A-09DB75CA8799}"/>
                </a:ext>
              </a:extLst>
            </p:cNvPr>
            <p:cNvSpPr/>
            <p:nvPr/>
          </p:nvSpPr>
          <p:spPr>
            <a:xfrm>
              <a:off x="1087088" y="4366761"/>
              <a:ext cx="52804" cy="26266"/>
            </a:xfrm>
            <a:custGeom>
              <a:avLst/>
              <a:gdLst/>
              <a:ahLst/>
              <a:cxnLst/>
              <a:rect l="l" t="t" r="r" b="b"/>
              <a:pathLst>
                <a:path w="528037" h="262662" extrusionOk="0">
                  <a:moveTo>
                    <a:pt x="528037" y="118738"/>
                  </a:moveTo>
                  <a:lnTo>
                    <a:pt x="345781" y="262662"/>
                  </a:lnTo>
                  <a:lnTo>
                    <a:pt x="223317" y="105785"/>
                  </a:lnTo>
                  <a:lnTo>
                    <a:pt x="63393" y="243952"/>
                  </a:lnTo>
                  <a:lnTo>
                    <a:pt x="0" y="197896"/>
                  </a:lnTo>
                  <a:lnTo>
                    <a:pt x="235564" y="0"/>
                  </a:lnTo>
                  <a:lnTo>
                    <a:pt x="355146" y="156878"/>
                  </a:lnTo>
                  <a:lnTo>
                    <a:pt x="486976" y="59009"/>
                  </a:lnTo>
                  <a:lnTo>
                    <a:pt x="528037" y="118738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285;p46">
              <a:extLst>
                <a:ext uri="{FF2B5EF4-FFF2-40B4-BE49-F238E27FC236}">
                  <a16:creationId xmlns:a16="http://schemas.microsoft.com/office/drawing/2014/main" id="{AC80E4E8-E650-2A41-A6F4-34417C82D4ED}"/>
                </a:ext>
              </a:extLst>
            </p:cNvPr>
            <p:cNvSpPr/>
            <p:nvPr/>
          </p:nvSpPr>
          <p:spPr>
            <a:xfrm>
              <a:off x="1132267" y="4356275"/>
              <a:ext cx="21179" cy="31825"/>
            </a:xfrm>
            <a:custGeom>
              <a:avLst/>
              <a:gdLst/>
              <a:ahLst/>
              <a:cxnLst/>
              <a:rect l="l" t="t" r="r" b="b"/>
              <a:pathLst>
                <a:path w="211791" h="318255" extrusionOk="0">
                  <a:moveTo>
                    <a:pt x="211791" y="220296"/>
                  </a:moveTo>
                  <a:cubicBezTo>
                    <a:pt x="211791" y="301613"/>
                    <a:pt x="164246" y="339753"/>
                    <a:pt x="105896" y="305931"/>
                  </a:cubicBezTo>
                  <a:cubicBezTo>
                    <a:pt x="47545" y="272109"/>
                    <a:pt x="0" y="179277"/>
                    <a:pt x="0" y="97960"/>
                  </a:cubicBezTo>
                  <a:cubicBezTo>
                    <a:pt x="0" y="16643"/>
                    <a:pt x="47545" y="-21497"/>
                    <a:pt x="105896" y="12325"/>
                  </a:cubicBezTo>
                  <a:cubicBezTo>
                    <a:pt x="164246" y="46147"/>
                    <a:pt x="211791" y="139698"/>
                    <a:pt x="211791" y="220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286;p46">
              <a:extLst>
                <a:ext uri="{FF2B5EF4-FFF2-40B4-BE49-F238E27FC236}">
                  <a16:creationId xmlns:a16="http://schemas.microsoft.com/office/drawing/2014/main" id="{CFE2CFDB-33DD-5342-9AE8-FE8201DFF3AB}"/>
                </a:ext>
              </a:extLst>
            </p:cNvPr>
            <p:cNvSpPr/>
            <p:nvPr/>
          </p:nvSpPr>
          <p:spPr>
            <a:xfrm>
              <a:off x="1077823" y="4371919"/>
              <a:ext cx="21179" cy="31825"/>
            </a:xfrm>
            <a:custGeom>
              <a:avLst/>
              <a:gdLst/>
              <a:ahLst/>
              <a:cxnLst/>
              <a:rect l="l" t="t" r="r" b="b"/>
              <a:pathLst>
                <a:path w="211791" h="318255" extrusionOk="0">
                  <a:moveTo>
                    <a:pt x="211791" y="220296"/>
                  </a:moveTo>
                  <a:cubicBezTo>
                    <a:pt x="211791" y="301613"/>
                    <a:pt x="164246" y="339753"/>
                    <a:pt x="105896" y="305931"/>
                  </a:cubicBezTo>
                  <a:cubicBezTo>
                    <a:pt x="47545" y="272109"/>
                    <a:pt x="0" y="179278"/>
                    <a:pt x="0" y="97960"/>
                  </a:cubicBezTo>
                  <a:cubicBezTo>
                    <a:pt x="0" y="16643"/>
                    <a:pt x="47545" y="-21497"/>
                    <a:pt x="105896" y="12325"/>
                  </a:cubicBezTo>
                  <a:cubicBezTo>
                    <a:pt x="164246" y="46147"/>
                    <a:pt x="211791" y="138978"/>
                    <a:pt x="211791" y="220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287;p46">
              <a:extLst>
                <a:ext uri="{FF2B5EF4-FFF2-40B4-BE49-F238E27FC236}">
                  <a16:creationId xmlns:a16="http://schemas.microsoft.com/office/drawing/2014/main" id="{6772935E-2B6A-5849-B5B9-D5250B4150F2}"/>
                </a:ext>
              </a:extLst>
            </p:cNvPr>
            <p:cNvSpPr/>
            <p:nvPr/>
          </p:nvSpPr>
          <p:spPr>
            <a:xfrm>
              <a:off x="1346594" y="4366905"/>
              <a:ext cx="111515" cy="122336"/>
            </a:xfrm>
            <a:custGeom>
              <a:avLst/>
              <a:gdLst/>
              <a:ahLst/>
              <a:cxnLst/>
              <a:rect l="l" t="t" r="r" b="b"/>
              <a:pathLst>
                <a:path w="1115145" h="1223357" extrusionOk="0">
                  <a:moveTo>
                    <a:pt x="1115145" y="643342"/>
                  </a:moveTo>
                  <a:lnTo>
                    <a:pt x="0" y="0"/>
                  </a:lnTo>
                  <a:lnTo>
                    <a:pt x="0" y="580015"/>
                  </a:lnTo>
                  <a:lnTo>
                    <a:pt x="1115145" y="1223358"/>
                  </a:lnTo>
                  <a:lnTo>
                    <a:pt x="1115145" y="643342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3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288;p46">
              <a:extLst>
                <a:ext uri="{FF2B5EF4-FFF2-40B4-BE49-F238E27FC236}">
                  <a16:creationId xmlns:a16="http://schemas.microsoft.com/office/drawing/2014/main" id="{741D63C1-626A-0341-9F13-21C6353BC368}"/>
                </a:ext>
              </a:extLst>
            </p:cNvPr>
            <p:cNvSpPr/>
            <p:nvPr/>
          </p:nvSpPr>
          <p:spPr>
            <a:xfrm>
              <a:off x="1375037" y="4397332"/>
              <a:ext cx="33570" cy="26338"/>
            </a:xfrm>
            <a:custGeom>
              <a:avLst/>
              <a:gdLst/>
              <a:ahLst/>
              <a:cxnLst/>
              <a:rect l="l" t="t" r="r" b="b"/>
              <a:pathLst>
                <a:path w="335696" h="263381" extrusionOk="0">
                  <a:moveTo>
                    <a:pt x="0" y="0"/>
                  </a:moveTo>
                  <a:lnTo>
                    <a:pt x="335696" y="193578"/>
                  </a:lnTo>
                  <a:lnTo>
                    <a:pt x="335696" y="263382"/>
                  </a:lnTo>
                  <a:lnTo>
                    <a:pt x="0" y="6908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289;p46">
              <a:extLst>
                <a:ext uri="{FF2B5EF4-FFF2-40B4-BE49-F238E27FC236}">
                  <a16:creationId xmlns:a16="http://schemas.microsoft.com/office/drawing/2014/main" id="{7E6F248C-307D-CE4B-AB08-C47A7EE2C7E1}"/>
                </a:ext>
              </a:extLst>
            </p:cNvPr>
            <p:cNvSpPr/>
            <p:nvPr/>
          </p:nvSpPr>
          <p:spPr>
            <a:xfrm>
              <a:off x="1375109" y="4411254"/>
              <a:ext cx="71461" cy="48215"/>
            </a:xfrm>
            <a:custGeom>
              <a:avLst/>
              <a:gdLst/>
              <a:ahLst/>
              <a:cxnLst/>
              <a:rect l="l" t="t" r="r" b="b"/>
              <a:pathLst>
                <a:path w="714614" h="482146" extrusionOk="0">
                  <a:moveTo>
                    <a:pt x="0" y="0"/>
                  </a:moveTo>
                  <a:lnTo>
                    <a:pt x="714615" y="411624"/>
                  </a:lnTo>
                  <a:lnTo>
                    <a:pt x="714615" y="482147"/>
                  </a:lnTo>
                  <a:lnTo>
                    <a:pt x="0" y="70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290;p46">
              <a:extLst>
                <a:ext uri="{FF2B5EF4-FFF2-40B4-BE49-F238E27FC236}">
                  <a16:creationId xmlns:a16="http://schemas.microsoft.com/office/drawing/2014/main" id="{17FB26FF-1659-C44E-B94D-2B343B1D577A}"/>
                </a:ext>
              </a:extLst>
            </p:cNvPr>
            <p:cNvSpPr/>
            <p:nvPr/>
          </p:nvSpPr>
          <p:spPr>
            <a:xfrm>
              <a:off x="1356578" y="4386341"/>
              <a:ext cx="12679" cy="18805"/>
            </a:xfrm>
            <a:custGeom>
              <a:avLst/>
              <a:gdLst/>
              <a:ahLst/>
              <a:cxnLst/>
              <a:rect l="l" t="t" r="r" b="b"/>
              <a:pathLst>
                <a:path w="126786" h="188049" extrusionOk="0">
                  <a:moveTo>
                    <a:pt x="126787" y="130366"/>
                  </a:moveTo>
                  <a:cubicBezTo>
                    <a:pt x="126787" y="177861"/>
                    <a:pt x="98692" y="200889"/>
                    <a:pt x="63393" y="180739"/>
                  </a:cubicBezTo>
                  <a:cubicBezTo>
                    <a:pt x="28095" y="160590"/>
                    <a:pt x="0" y="105179"/>
                    <a:pt x="0" y="57684"/>
                  </a:cubicBezTo>
                  <a:cubicBezTo>
                    <a:pt x="0" y="10189"/>
                    <a:pt x="28095" y="-12839"/>
                    <a:pt x="63393" y="7310"/>
                  </a:cubicBezTo>
                  <a:cubicBezTo>
                    <a:pt x="98692" y="27460"/>
                    <a:pt x="126787" y="82870"/>
                    <a:pt x="126787" y="1303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291;p46">
              <a:extLst>
                <a:ext uri="{FF2B5EF4-FFF2-40B4-BE49-F238E27FC236}">
                  <a16:creationId xmlns:a16="http://schemas.microsoft.com/office/drawing/2014/main" id="{F1C4DA58-4D5F-FA4D-BD9A-056029406DE2}"/>
                </a:ext>
              </a:extLst>
            </p:cNvPr>
            <p:cNvSpPr/>
            <p:nvPr/>
          </p:nvSpPr>
          <p:spPr>
            <a:xfrm>
              <a:off x="1061303" y="4190012"/>
              <a:ext cx="111515" cy="122336"/>
            </a:xfrm>
            <a:custGeom>
              <a:avLst/>
              <a:gdLst/>
              <a:ahLst/>
              <a:cxnLst/>
              <a:rect l="l" t="t" r="r" b="b"/>
              <a:pathLst>
                <a:path w="1115145" h="1223357" extrusionOk="0">
                  <a:moveTo>
                    <a:pt x="1115145" y="643342"/>
                  </a:moveTo>
                  <a:lnTo>
                    <a:pt x="0" y="0"/>
                  </a:lnTo>
                  <a:lnTo>
                    <a:pt x="0" y="580016"/>
                  </a:lnTo>
                  <a:lnTo>
                    <a:pt x="1115145" y="1223358"/>
                  </a:lnTo>
                  <a:lnTo>
                    <a:pt x="1115145" y="643342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292;p46">
              <a:extLst>
                <a:ext uri="{FF2B5EF4-FFF2-40B4-BE49-F238E27FC236}">
                  <a16:creationId xmlns:a16="http://schemas.microsoft.com/office/drawing/2014/main" id="{6A755387-9E96-4148-8E6F-C5A944634750}"/>
                </a:ext>
              </a:extLst>
            </p:cNvPr>
            <p:cNvSpPr/>
            <p:nvPr/>
          </p:nvSpPr>
          <p:spPr>
            <a:xfrm>
              <a:off x="1089746" y="4220439"/>
              <a:ext cx="33570" cy="26338"/>
            </a:xfrm>
            <a:custGeom>
              <a:avLst/>
              <a:gdLst/>
              <a:ahLst/>
              <a:cxnLst/>
              <a:rect l="l" t="t" r="r" b="b"/>
              <a:pathLst>
                <a:path w="335696" h="263381" extrusionOk="0">
                  <a:moveTo>
                    <a:pt x="0" y="0"/>
                  </a:moveTo>
                  <a:lnTo>
                    <a:pt x="335696" y="193578"/>
                  </a:lnTo>
                  <a:lnTo>
                    <a:pt x="335696" y="263382"/>
                  </a:lnTo>
                  <a:lnTo>
                    <a:pt x="0" y="69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293;p46">
              <a:extLst>
                <a:ext uri="{FF2B5EF4-FFF2-40B4-BE49-F238E27FC236}">
                  <a16:creationId xmlns:a16="http://schemas.microsoft.com/office/drawing/2014/main" id="{55D1D98D-31B1-0347-B82F-E4609CFD3F7E}"/>
                </a:ext>
              </a:extLst>
            </p:cNvPr>
            <p:cNvSpPr/>
            <p:nvPr/>
          </p:nvSpPr>
          <p:spPr>
            <a:xfrm>
              <a:off x="1089818" y="4234361"/>
              <a:ext cx="71461" cy="48215"/>
            </a:xfrm>
            <a:custGeom>
              <a:avLst/>
              <a:gdLst/>
              <a:ahLst/>
              <a:cxnLst/>
              <a:rect l="l" t="t" r="r" b="b"/>
              <a:pathLst>
                <a:path w="714615" h="482146" extrusionOk="0">
                  <a:moveTo>
                    <a:pt x="0" y="0"/>
                  </a:moveTo>
                  <a:lnTo>
                    <a:pt x="714615" y="411624"/>
                  </a:lnTo>
                  <a:lnTo>
                    <a:pt x="714615" y="482147"/>
                  </a:lnTo>
                  <a:lnTo>
                    <a:pt x="0" y="70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294;p46">
              <a:extLst>
                <a:ext uri="{FF2B5EF4-FFF2-40B4-BE49-F238E27FC236}">
                  <a16:creationId xmlns:a16="http://schemas.microsoft.com/office/drawing/2014/main" id="{DB899E50-DCE1-254C-87FC-63519D8E2946}"/>
                </a:ext>
              </a:extLst>
            </p:cNvPr>
            <p:cNvSpPr/>
            <p:nvPr/>
          </p:nvSpPr>
          <p:spPr>
            <a:xfrm>
              <a:off x="1071287" y="4209448"/>
              <a:ext cx="12679" cy="18805"/>
            </a:xfrm>
            <a:custGeom>
              <a:avLst/>
              <a:gdLst/>
              <a:ahLst/>
              <a:cxnLst/>
              <a:rect l="l" t="t" r="r" b="b"/>
              <a:pathLst>
                <a:path w="126786" h="188049" extrusionOk="0">
                  <a:moveTo>
                    <a:pt x="126787" y="130366"/>
                  </a:moveTo>
                  <a:cubicBezTo>
                    <a:pt x="126787" y="177860"/>
                    <a:pt x="98692" y="200888"/>
                    <a:pt x="63393" y="180739"/>
                  </a:cubicBezTo>
                  <a:cubicBezTo>
                    <a:pt x="28095" y="160590"/>
                    <a:pt x="0" y="105179"/>
                    <a:pt x="0" y="57684"/>
                  </a:cubicBezTo>
                  <a:cubicBezTo>
                    <a:pt x="0" y="10189"/>
                    <a:pt x="28095" y="-12839"/>
                    <a:pt x="63393" y="7310"/>
                  </a:cubicBezTo>
                  <a:cubicBezTo>
                    <a:pt x="97971" y="27459"/>
                    <a:pt x="126787" y="82870"/>
                    <a:pt x="126787" y="1303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295;p46">
              <a:extLst>
                <a:ext uri="{FF2B5EF4-FFF2-40B4-BE49-F238E27FC236}">
                  <a16:creationId xmlns:a16="http://schemas.microsoft.com/office/drawing/2014/main" id="{72CB11FE-FCE7-4E45-8440-6CB913E1CB2B}"/>
                </a:ext>
              </a:extLst>
            </p:cNvPr>
            <p:cNvSpPr/>
            <p:nvPr/>
          </p:nvSpPr>
          <p:spPr>
            <a:xfrm>
              <a:off x="1227436" y="4284375"/>
              <a:ext cx="92208" cy="138390"/>
            </a:xfrm>
            <a:custGeom>
              <a:avLst/>
              <a:gdLst/>
              <a:ahLst/>
              <a:cxnLst/>
              <a:rect l="l" t="t" r="r" b="b"/>
              <a:pathLst>
                <a:path w="922083" h="1383901" extrusionOk="0">
                  <a:moveTo>
                    <a:pt x="922084" y="957851"/>
                  </a:moveTo>
                  <a:cubicBezTo>
                    <a:pt x="922084" y="1310466"/>
                    <a:pt x="715336" y="1477418"/>
                    <a:pt x="461042" y="1330616"/>
                  </a:cubicBezTo>
                  <a:cubicBezTo>
                    <a:pt x="206028" y="1183813"/>
                    <a:pt x="0" y="778665"/>
                    <a:pt x="0" y="426050"/>
                  </a:cubicBezTo>
                  <a:cubicBezTo>
                    <a:pt x="0" y="73435"/>
                    <a:pt x="206749" y="-93517"/>
                    <a:pt x="461042" y="53286"/>
                  </a:cubicBezTo>
                  <a:cubicBezTo>
                    <a:pt x="716056" y="200089"/>
                    <a:pt x="922084" y="605236"/>
                    <a:pt x="922084" y="957851"/>
                  </a:cubicBez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296;p46">
              <a:extLst>
                <a:ext uri="{FF2B5EF4-FFF2-40B4-BE49-F238E27FC236}">
                  <a16:creationId xmlns:a16="http://schemas.microsoft.com/office/drawing/2014/main" id="{79089754-7BA5-F443-96D0-98B236F04D60}"/>
                </a:ext>
              </a:extLst>
            </p:cNvPr>
            <p:cNvSpPr/>
            <p:nvPr/>
          </p:nvSpPr>
          <p:spPr>
            <a:xfrm>
              <a:off x="1244674" y="4345448"/>
              <a:ext cx="12534" cy="17095"/>
            </a:xfrm>
            <a:custGeom>
              <a:avLst/>
              <a:gdLst/>
              <a:ahLst/>
              <a:cxnLst/>
              <a:rect l="l" t="t" r="r" b="b"/>
              <a:pathLst>
                <a:path w="125345" h="170952" extrusionOk="0">
                  <a:moveTo>
                    <a:pt x="106616" y="170551"/>
                  </a:moveTo>
                  <a:cubicBezTo>
                    <a:pt x="118862" y="166952"/>
                    <a:pt x="125346" y="153999"/>
                    <a:pt x="125346" y="131691"/>
                  </a:cubicBezTo>
                  <a:cubicBezTo>
                    <a:pt x="125346" y="108663"/>
                    <a:pt x="118862" y="88514"/>
                    <a:pt x="106616" y="71962"/>
                  </a:cubicBezTo>
                  <a:cubicBezTo>
                    <a:pt x="93649" y="55411"/>
                    <a:pt x="74920" y="39579"/>
                    <a:pt x="50426" y="25907"/>
                  </a:cubicBezTo>
                  <a:cubicBezTo>
                    <a:pt x="42502" y="21589"/>
                    <a:pt x="33858" y="16552"/>
                    <a:pt x="24493" y="12234"/>
                  </a:cubicBezTo>
                  <a:cubicBezTo>
                    <a:pt x="15128" y="7196"/>
                    <a:pt x="7204" y="2879"/>
                    <a:pt x="0" y="0"/>
                  </a:cubicBezTo>
                  <a:lnTo>
                    <a:pt x="0" y="123775"/>
                  </a:lnTo>
                  <a:lnTo>
                    <a:pt x="45384" y="149682"/>
                  </a:lnTo>
                  <a:cubicBezTo>
                    <a:pt x="74199" y="166233"/>
                    <a:pt x="94370" y="172709"/>
                    <a:pt x="106616" y="170551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297;p46">
              <a:extLst>
                <a:ext uri="{FF2B5EF4-FFF2-40B4-BE49-F238E27FC236}">
                  <a16:creationId xmlns:a16="http://schemas.microsoft.com/office/drawing/2014/main" id="{D76E0A5E-42EF-B049-89D5-E562B8E5ED77}"/>
                </a:ext>
              </a:extLst>
            </p:cNvPr>
            <p:cNvSpPr/>
            <p:nvPr/>
          </p:nvSpPr>
          <p:spPr>
            <a:xfrm>
              <a:off x="1244602" y="4367551"/>
              <a:ext cx="14119" cy="20094"/>
            </a:xfrm>
            <a:custGeom>
              <a:avLst/>
              <a:gdLst/>
              <a:ahLst/>
              <a:cxnLst/>
              <a:rect l="l" t="t" r="r" b="b"/>
              <a:pathLst>
                <a:path w="141193" h="200941" extrusionOk="0">
                  <a:moveTo>
                    <a:pt x="58350" y="33822"/>
                  </a:moveTo>
                  <a:lnTo>
                    <a:pt x="0" y="0"/>
                  </a:lnTo>
                  <a:lnTo>
                    <a:pt x="0" y="148242"/>
                  </a:lnTo>
                  <a:cubicBezTo>
                    <a:pt x="7204" y="153279"/>
                    <a:pt x="14408" y="158317"/>
                    <a:pt x="21611" y="162634"/>
                  </a:cubicBezTo>
                  <a:cubicBezTo>
                    <a:pt x="29535" y="167672"/>
                    <a:pt x="38180" y="172709"/>
                    <a:pt x="47545" y="178466"/>
                  </a:cubicBezTo>
                  <a:cubicBezTo>
                    <a:pt x="75640" y="194298"/>
                    <a:pt x="97971" y="202214"/>
                    <a:pt x="115261" y="200774"/>
                  </a:cubicBezTo>
                  <a:cubicBezTo>
                    <a:pt x="132550" y="200055"/>
                    <a:pt x="141194" y="184223"/>
                    <a:pt x="141194" y="154719"/>
                  </a:cubicBezTo>
                  <a:cubicBezTo>
                    <a:pt x="141194" y="128812"/>
                    <a:pt x="133990" y="105784"/>
                    <a:pt x="119583" y="86355"/>
                  </a:cubicBezTo>
                  <a:cubicBezTo>
                    <a:pt x="105175" y="66925"/>
                    <a:pt x="85005" y="48934"/>
                    <a:pt x="58350" y="33822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298;p46">
              <a:extLst>
                <a:ext uri="{FF2B5EF4-FFF2-40B4-BE49-F238E27FC236}">
                  <a16:creationId xmlns:a16="http://schemas.microsoft.com/office/drawing/2014/main" id="{9EDA398D-D08B-E64A-8551-C8D8EB6C17A5}"/>
                </a:ext>
              </a:extLst>
            </p:cNvPr>
            <p:cNvSpPr/>
            <p:nvPr/>
          </p:nvSpPr>
          <p:spPr>
            <a:xfrm>
              <a:off x="1206032" y="4298728"/>
              <a:ext cx="92208" cy="138390"/>
            </a:xfrm>
            <a:custGeom>
              <a:avLst/>
              <a:gdLst/>
              <a:ahLst/>
              <a:cxnLst/>
              <a:rect l="l" t="t" r="r" b="b"/>
              <a:pathLst>
                <a:path w="922083" h="1383901" extrusionOk="0">
                  <a:moveTo>
                    <a:pt x="461042" y="53286"/>
                  </a:moveTo>
                  <a:cubicBezTo>
                    <a:pt x="206028" y="-93517"/>
                    <a:pt x="0" y="73435"/>
                    <a:pt x="0" y="426050"/>
                  </a:cubicBezTo>
                  <a:cubicBezTo>
                    <a:pt x="0" y="778665"/>
                    <a:pt x="206749" y="1183813"/>
                    <a:pt x="461042" y="1330616"/>
                  </a:cubicBezTo>
                  <a:cubicBezTo>
                    <a:pt x="716056" y="1477418"/>
                    <a:pt x="922084" y="1310466"/>
                    <a:pt x="922084" y="957851"/>
                  </a:cubicBezTo>
                  <a:cubicBezTo>
                    <a:pt x="922084" y="605236"/>
                    <a:pt x="715335" y="200089"/>
                    <a:pt x="461042" y="53286"/>
                  </a:cubicBezTo>
                  <a:close/>
                  <a:moveTo>
                    <a:pt x="574862" y="1010384"/>
                  </a:moveTo>
                  <a:cubicBezTo>
                    <a:pt x="550369" y="1019739"/>
                    <a:pt x="516511" y="1014701"/>
                    <a:pt x="473289" y="995271"/>
                  </a:cubicBezTo>
                  <a:lnTo>
                    <a:pt x="473289" y="1081626"/>
                  </a:lnTo>
                  <a:lnTo>
                    <a:pt x="384682" y="1030533"/>
                  </a:lnTo>
                  <a:lnTo>
                    <a:pt x="384682" y="944898"/>
                  </a:lnTo>
                  <a:cubicBezTo>
                    <a:pt x="378199" y="941300"/>
                    <a:pt x="372436" y="936982"/>
                    <a:pt x="365952" y="932664"/>
                  </a:cubicBezTo>
                  <a:cubicBezTo>
                    <a:pt x="343620" y="917552"/>
                    <a:pt x="320568" y="899562"/>
                    <a:pt x="296075" y="878692"/>
                  </a:cubicBezTo>
                  <a:lnTo>
                    <a:pt x="296075" y="321705"/>
                  </a:lnTo>
                  <a:cubicBezTo>
                    <a:pt x="314805" y="327462"/>
                    <a:pt x="335696" y="336098"/>
                    <a:pt x="358748" y="346892"/>
                  </a:cubicBezTo>
                  <a:cubicBezTo>
                    <a:pt x="367393" y="350490"/>
                    <a:pt x="376037" y="354808"/>
                    <a:pt x="384682" y="359126"/>
                  </a:cubicBezTo>
                  <a:lnTo>
                    <a:pt x="384682" y="273490"/>
                  </a:lnTo>
                  <a:lnTo>
                    <a:pt x="473289" y="324584"/>
                  </a:lnTo>
                  <a:lnTo>
                    <a:pt x="472568" y="412377"/>
                  </a:lnTo>
                  <a:cubicBezTo>
                    <a:pt x="479772" y="418134"/>
                    <a:pt x="486976" y="423172"/>
                    <a:pt x="493459" y="428929"/>
                  </a:cubicBezTo>
                  <a:cubicBezTo>
                    <a:pt x="515791" y="446919"/>
                    <a:pt x="535241" y="467069"/>
                    <a:pt x="551089" y="488658"/>
                  </a:cubicBezTo>
                  <a:cubicBezTo>
                    <a:pt x="566938" y="510246"/>
                    <a:pt x="579184" y="534713"/>
                    <a:pt x="587829" y="560620"/>
                  </a:cubicBezTo>
                  <a:cubicBezTo>
                    <a:pt x="597193" y="586526"/>
                    <a:pt x="601516" y="614591"/>
                    <a:pt x="601516" y="644815"/>
                  </a:cubicBezTo>
                  <a:cubicBezTo>
                    <a:pt x="601516" y="690871"/>
                    <a:pt x="585667" y="718217"/>
                    <a:pt x="553971" y="726133"/>
                  </a:cubicBezTo>
                  <a:cubicBezTo>
                    <a:pt x="580625" y="754918"/>
                    <a:pt x="598634" y="783703"/>
                    <a:pt x="607999" y="813207"/>
                  </a:cubicBezTo>
                  <a:cubicBezTo>
                    <a:pt x="617364" y="841992"/>
                    <a:pt x="622407" y="872216"/>
                    <a:pt x="622407" y="901720"/>
                  </a:cubicBezTo>
                  <a:cubicBezTo>
                    <a:pt x="622407" y="962169"/>
                    <a:pt x="606558" y="998150"/>
                    <a:pt x="574862" y="101038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4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6600474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22"/>
          <p:cNvGrpSpPr/>
          <p:nvPr/>
        </p:nvGrpSpPr>
        <p:grpSpPr>
          <a:xfrm>
            <a:off x="855292" y="836003"/>
            <a:ext cx="4036590" cy="3941676"/>
            <a:chOff x="855292" y="912203"/>
            <a:chExt cx="4036590" cy="3941676"/>
          </a:xfrm>
        </p:grpSpPr>
        <p:sp>
          <p:nvSpPr>
            <p:cNvPr id="289" name="Google Shape;289;p22"/>
            <p:cNvSpPr/>
            <p:nvPr/>
          </p:nvSpPr>
          <p:spPr>
            <a:xfrm rot="-6597333">
              <a:off x="2895551" y="4185127"/>
              <a:ext cx="586303" cy="586303"/>
            </a:xfrm>
            <a:prstGeom prst="ellipse">
              <a:avLst/>
            </a:pr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2"/>
            <p:cNvSpPr/>
            <p:nvPr/>
          </p:nvSpPr>
          <p:spPr>
            <a:xfrm rot="-6599386">
              <a:off x="917321" y="1642633"/>
              <a:ext cx="440541" cy="440541"/>
            </a:xfrm>
            <a:prstGeom prst="ellipse">
              <a:avLst/>
            </a:pr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2"/>
            <p:cNvSpPr/>
            <p:nvPr/>
          </p:nvSpPr>
          <p:spPr>
            <a:xfrm rot="-6598839">
              <a:off x="1486366" y="2582084"/>
              <a:ext cx="1199287" cy="1199287"/>
            </a:xfrm>
            <a:prstGeom prst="ellipse">
              <a:avLst/>
            </a:pr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2"/>
            <p:cNvSpPr/>
            <p:nvPr/>
          </p:nvSpPr>
          <p:spPr>
            <a:xfrm rot="-6598620">
              <a:off x="2973641" y="1148863"/>
              <a:ext cx="1681581" cy="1681581"/>
            </a:xfrm>
            <a:prstGeom prst="ellipse">
              <a:avLst/>
            </a:pr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2"/>
            <p:cNvSpPr/>
            <p:nvPr/>
          </p:nvSpPr>
          <p:spPr>
            <a:xfrm rot="-6597866">
              <a:off x="1260554" y="2443316"/>
              <a:ext cx="629106" cy="629106"/>
            </a:xfrm>
            <a:prstGeom prst="ellipse">
              <a:avLst/>
            </a:pr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2"/>
            <p:cNvSpPr/>
            <p:nvPr/>
          </p:nvSpPr>
          <p:spPr>
            <a:xfrm rot="-6597701">
              <a:off x="1866350" y="1348918"/>
              <a:ext cx="274172" cy="274172"/>
            </a:xfrm>
            <a:prstGeom prst="ellipse">
              <a:avLst/>
            </a:pr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22"/>
          <p:cNvSpPr/>
          <p:nvPr/>
        </p:nvSpPr>
        <p:spPr>
          <a:xfrm>
            <a:off x="3045919" y="1974666"/>
            <a:ext cx="2440200" cy="24402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228600" dist="50800" dir="5400000" algn="tl" rotWithShape="0">
              <a:schemeClr val="lt1">
                <a:alpha val="549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96" name="Google Shape;296;p22"/>
          <p:cNvSpPr txBox="1"/>
          <p:nvPr/>
        </p:nvSpPr>
        <p:spPr>
          <a:xfrm>
            <a:off x="3334675" y="2663175"/>
            <a:ext cx="1862700" cy="11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Data - Integrity</a:t>
            </a:r>
            <a:endParaRPr sz="1800" dirty="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97" name="Google Shape;297;p22"/>
          <p:cNvSpPr/>
          <p:nvPr/>
        </p:nvSpPr>
        <p:spPr>
          <a:xfrm>
            <a:off x="2165662" y="1532953"/>
            <a:ext cx="1423800" cy="1423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28600" dist="50800" dir="5400000" algn="tl" rotWithShape="0">
              <a:schemeClr val="lt1">
                <a:alpha val="549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98" name="Google Shape;298;p22"/>
          <p:cNvSpPr txBox="1"/>
          <p:nvPr/>
        </p:nvSpPr>
        <p:spPr>
          <a:xfrm>
            <a:off x="2135210" y="1772503"/>
            <a:ext cx="1478074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Confidentiality</a:t>
            </a:r>
            <a:endParaRPr sz="1600" dirty="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99" name="Google Shape;299;p22"/>
          <p:cNvSpPr/>
          <p:nvPr/>
        </p:nvSpPr>
        <p:spPr>
          <a:xfrm>
            <a:off x="1824478" y="3097189"/>
            <a:ext cx="1498800" cy="1498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28600" dist="50800" dir="5400000" algn="tl" rotWithShape="0">
              <a:schemeClr val="lt1">
                <a:alpha val="549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300" name="Google Shape;300;p22"/>
          <p:cNvSpPr txBox="1"/>
          <p:nvPr/>
        </p:nvSpPr>
        <p:spPr>
          <a:xfrm>
            <a:off x="1827785" y="3374250"/>
            <a:ext cx="1476438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Non - Repudiation</a:t>
            </a:r>
            <a:endParaRPr sz="1600" dirty="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301" name="Google Shape;301;p22"/>
          <p:cNvSpPr/>
          <p:nvPr/>
        </p:nvSpPr>
        <p:spPr>
          <a:xfrm>
            <a:off x="4486309" y="1349393"/>
            <a:ext cx="1030262" cy="10302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28600" dist="50800" dir="5400000" algn="tl" rotWithShape="0">
              <a:schemeClr val="lt1">
                <a:alpha val="549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302" name="Google Shape;302;p22"/>
          <p:cNvSpPr txBox="1"/>
          <p:nvPr/>
        </p:nvSpPr>
        <p:spPr>
          <a:xfrm>
            <a:off x="4372108" y="1522731"/>
            <a:ext cx="1278597" cy="68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Authentication</a:t>
            </a:r>
            <a:endParaRPr sz="1200" dirty="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303" name="Google Shape;303;p22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5307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Advantages of Cryptography :</a:t>
            </a:r>
            <a:endParaRPr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urface Studio">
                <a:extLst>
                  <a:ext uri="{FF2B5EF4-FFF2-40B4-BE49-F238E27FC236}">
                    <a16:creationId xmlns:a16="http://schemas.microsoft.com/office/drawing/2014/main" id="{F6FAC82F-1EB2-303E-DE37-1020A9164D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0537764"/>
                  </p:ext>
                </p:extLst>
              </p:nvPr>
            </p:nvGraphicFramePr>
            <p:xfrm>
              <a:off x="5897385" y="688160"/>
              <a:ext cx="2737028" cy="340227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737028" cy="3402276"/>
                    </a:xfrm>
                    <a:prstGeom prst="rect">
                      <a:avLst/>
                    </a:prstGeom>
                  </am3d:spPr>
                  <am3d:camera>
                    <am3d:pos x="0" y="0" z="702397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60118" d="1000000"/>
                    <am3d:preTrans dx="5587223" dy="-15750189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737418" ay="2654402" az="51854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105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urface Studio">
                <a:extLst>
                  <a:ext uri="{FF2B5EF4-FFF2-40B4-BE49-F238E27FC236}">
                    <a16:creationId xmlns:a16="http://schemas.microsoft.com/office/drawing/2014/main" id="{F6FAC82F-1EB2-303E-DE37-1020A9164D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97385" y="688160"/>
                <a:ext cx="2737028" cy="340227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3"/>
          <p:cNvSpPr txBox="1">
            <a:spLocks noGrp="1"/>
          </p:cNvSpPr>
          <p:nvPr>
            <p:ph type="ctrTitle" idx="4294967295"/>
          </p:nvPr>
        </p:nvSpPr>
        <p:spPr>
          <a:xfrm>
            <a:off x="855300" y="1991850"/>
            <a:ext cx="26067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THANKS!</a:t>
            </a:r>
            <a:endParaRPr sz="48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Diploma">
                <a:extLst>
                  <a:ext uri="{FF2B5EF4-FFF2-40B4-BE49-F238E27FC236}">
                    <a16:creationId xmlns:a16="http://schemas.microsoft.com/office/drawing/2014/main" id="{EF418A98-74F9-1239-D1E0-29105E3890E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45436437"/>
                  </p:ext>
                </p:extLst>
              </p:nvPr>
            </p:nvGraphicFramePr>
            <p:xfrm>
              <a:off x="4420427" y="2024611"/>
              <a:ext cx="3625698" cy="151308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625698" cy="1513086"/>
                    </a:xfrm>
                    <a:prstGeom prst="rect">
                      <a:avLst/>
                    </a:prstGeom>
                  </am3d:spPr>
                  <am3d:camera>
                    <am3d:pos x="0" y="0" z="511017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105228" d="1000000"/>
                    <am3d:preTrans dx="1192" dy="-6734768" dz="-25999"/>
                    <am3d:scale>
                      <am3d:sx n="1000000" d="1000000"/>
                      <am3d:sy n="1000000" d="1000000"/>
                      <am3d:sz n="1000000" d="1000000"/>
                    </am3d:scale>
                    <am3d:rot ax="-1203903" ay="1238254" az="-44014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253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Diploma">
                <a:extLst>
                  <a:ext uri="{FF2B5EF4-FFF2-40B4-BE49-F238E27FC236}">
                    <a16:creationId xmlns:a16="http://schemas.microsoft.com/office/drawing/2014/main" id="{EF418A98-74F9-1239-D1E0-29105E3890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20427" y="2024611"/>
                <a:ext cx="3625698" cy="151308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"/>
          <p:cNvSpPr txBox="1">
            <a:spLocks noGrp="1"/>
          </p:cNvSpPr>
          <p:nvPr>
            <p:ph type="ctrTitle"/>
          </p:nvPr>
        </p:nvSpPr>
        <p:spPr>
          <a:xfrm>
            <a:off x="793031" y="598928"/>
            <a:ext cx="5110800" cy="58769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Content :</a:t>
            </a:r>
            <a:endParaRPr dirty="0"/>
          </a:p>
        </p:txBody>
      </p:sp>
      <p:sp>
        <p:nvSpPr>
          <p:cNvPr id="124" name="Google Shape;124;p14"/>
          <p:cNvSpPr txBox="1">
            <a:spLocks noGrp="1"/>
          </p:cNvSpPr>
          <p:nvPr>
            <p:ph type="subTitle" idx="1"/>
          </p:nvPr>
        </p:nvSpPr>
        <p:spPr>
          <a:xfrm>
            <a:off x="793031" y="1347169"/>
            <a:ext cx="5110800" cy="31974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Cryptography</a:t>
            </a:r>
          </a:p>
          <a:p>
            <a:pPr marL="342900" lvl="0" indent="-342900" algn="l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Encryption / Decryption</a:t>
            </a:r>
          </a:p>
          <a:p>
            <a:pPr marL="342900" lvl="0" indent="-342900" algn="l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Types of Cryptography</a:t>
            </a:r>
          </a:p>
          <a:p>
            <a:pPr marL="342900" lvl="0" indent="-342900" algn="l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Key</a:t>
            </a:r>
          </a:p>
          <a:p>
            <a:pPr marL="342900" lvl="0" indent="-342900" algn="l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Block Cipher</a:t>
            </a:r>
          </a:p>
          <a:p>
            <a:pPr marL="342900" lvl="0" indent="-342900" algn="l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Advantages</a:t>
            </a:r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BE09234F-AC63-D547-96F7-8F45296756FE}"/>
              </a:ext>
            </a:extLst>
          </p:cNvPr>
          <p:cNvGrpSpPr/>
          <p:nvPr/>
        </p:nvGrpSpPr>
        <p:grpSpPr>
          <a:xfrm>
            <a:off x="5676680" y="1130301"/>
            <a:ext cx="3046932" cy="2869148"/>
            <a:chOff x="5427606" y="1552655"/>
            <a:chExt cx="726137" cy="683768"/>
          </a:xfrm>
        </p:grpSpPr>
        <p:sp>
          <p:nvSpPr>
            <p:cNvPr id="59" name="Google Shape;851;p46">
              <a:extLst>
                <a:ext uri="{FF2B5EF4-FFF2-40B4-BE49-F238E27FC236}">
                  <a16:creationId xmlns:a16="http://schemas.microsoft.com/office/drawing/2014/main" id="{F1C544D4-7F71-D54A-B00D-315A50D52229}"/>
                </a:ext>
              </a:extLst>
            </p:cNvPr>
            <p:cNvSpPr/>
            <p:nvPr/>
          </p:nvSpPr>
          <p:spPr>
            <a:xfrm>
              <a:off x="5572580" y="1632552"/>
              <a:ext cx="178456" cy="192551"/>
            </a:xfrm>
            <a:custGeom>
              <a:avLst/>
              <a:gdLst/>
              <a:ahLst/>
              <a:cxnLst/>
              <a:rect l="l" t="t" r="r" b="b"/>
              <a:pathLst>
                <a:path w="1784563" h="1925515" extrusionOk="0">
                  <a:moveTo>
                    <a:pt x="1784564" y="1004796"/>
                  </a:moveTo>
                  <a:lnTo>
                    <a:pt x="8243" y="0"/>
                  </a:lnTo>
                  <a:lnTo>
                    <a:pt x="0" y="920719"/>
                  </a:lnTo>
                  <a:lnTo>
                    <a:pt x="1776321" y="1925515"/>
                  </a:lnTo>
                  <a:lnTo>
                    <a:pt x="1784564" y="10047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52;p46">
              <a:extLst>
                <a:ext uri="{FF2B5EF4-FFF2-40B4-BE49-F238E27FC236}">
                  <a16:creationId xmlns:a16="http://schemas.microsoft.com/office/drawing/2014/main" id="{8D4662E8-B8D6-A54C-9773-97E896FA4B5B}"/>
                </a:ext>
              </a:extLst>
            </p:cNvPr>
            <p:cNvSpPr/>
            <p:nvPr/>
          </p:nvSpPr>
          <p:spPr>
            <a:xfrm>
              <a:off x="5618439" y="1680309"/>
              <a:ext cx="53496" cy="41296"/>
            </a:xfrm>
            <a:custGeom>
              <a:avLst/>
              <a:gdLst/>
              <a:ahLst/>
              <a:cxnLst/>
              <a:rect l="l" t="t" r="r" b="b"/>
              <a:pathLst>
                <a:path w="534957" h="412963" extrusionOk="0">
                  <a:moveTo>
                    <a:pt x="824" y="0"/>
                  </a:moveTo>
                  <a:lnTo>
                    <a:pt x="534957" y="302510"/>
                  </a:lnTo>
                  <a:lnTo>
                    <a:pt x="534133" y="412964"/>
                  </a:lnTo>
                  <a:lnTo>
                    <a:pt x="0" y="110453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53;p46">
              <a:extLst>
                <a:ext uri="{FF2B5EF4-FFF2-40B4-BE49-F238E27FC236}">
                  <a16:creationId xmlns:a16="http://schemas.microsoft.com/office/drawing/2014/main" id="{1849BD79-1C27-EC45-AD1B-1D7BA595AF18}"/>
                </a:ext>
              </a:extLst>
            </p:cNvPr>
            <p:cNvSpPr/>
            <p:nvPr/>
          </p:nvSpPr>
          <p:spPr>
            <a:xfrm>
              <a:off x="5618275" y="1702420"/>
              <a:ext cx="113833" cy="75586"/>
            </a:xfrm>
            <a:custGeom>
              <a:avLst/>
              <a:gdLst/>
              <a:ahLst/>
              <a:cxnLst/>
              <a:rect l="l" t="t" r="r" b="b"/>
              <a:pathLst>
                <a:path w="1138329" h="755863" extrusionOk="0">
                  <a:moveTo>
                    <a:pt x="824" y="0"/>
                  </a:moveTo>
                  <a:lnTo>
                    <a:pt x="1138329" y="643762"/>
                  </a:lnTo>
                  <a:lnTo>
                    <a:pt x="1137505" y="755864"/>
                  </a:lnTo>
                  <a:lnTo>
                    <a:pt x="0" y="112102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54;p46">
              <a:extLst>
                <a:ext uri="{FF2B5EF4-FFF2-40B4-BE49-F238E27FC236}">
                  <a16:creationId xmlns:a16="http://schemas.microsoft.com/office/drawing/2014/main" id="{DD3E07EE-044A-C440-B626-DAE79832DA31}"/>
                </a:ext>
              </a:extLst>
            </p:cNvPr>
            <p:cNvSpPr/>
            <p:nvPr/>
          </p:nvSpPr>
          <p:spPr>
            <a:xfrm>
              <a:off x="5588934" y="1663110"/>
              <a:ext cx="20197" cy="29795"/>
            </a:xfrm>
            <a:custGeom>
              <a:avLst/>
              <a:gdLst/>
              <a:ahLst/>
              <a:cxnLst/>
              <a:rect l="l" t="t" r="r" b="b"/>
              <a:pathLst>
                <a:path w="201970" h="297952" extrusionOk="0">
                  <a:moveTo>
                    <a:pt x="201960" y="206264"/>
                  </a:moveTo>
                  <a:cubicBezTo>
                    <a:pt x="201135" y="282097"/>
                    <a:pt x="155800" y="318366"/>
                    <a:pt x="99749" y="286219"/>
                  </a:cubicBezTo>
                  <a:cubicBezTo>
                    <a:pt x="43698" y="254896"/>
                    <a:pt x="-813" y="167523"/>
                    <a:pt x="11" y="91689"/>
                  </a:cubicBezTo>
                  <a:cubicBezTo>
                    <a:pt x="835" y="15855"/>
                    <a:pt x="46171" y="-20413"/>
                    <a:pt x="102222" y="11734"/>
                  </a:cubicBezTo>
                  <a:cubicBezTo>
                    <a:pt x="158273" y="43056"/>
                    <a:pt x="202784" y="130430"/>
                    <a:pt x="201960" y="206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55;p46">
              <a:extLst>
                <a:ext uri="{FF2B5EF4-FFF2-40B4-BE49-F238E27FC236}">
                  <a16:creationId xmlns:a16="http://schemas.microsoft.com/office/drawing/2014/main" id="{366A95C5-5A38-C44C-A7EE-23495A45664C}"/>
                </a:ext>
              </a:extLst>
            </p:cNvPr>
            <p:cNvSpPr/>
            <p:nvPr/>
          </p:nvSpPr>
          <p:spPr>
            <a:xfrm>
              <a:off x="5975369" y="2043872"/>
              <a:ext cx="178374" cy="192551"/>
            </a:xfrm>
            <a:custGeom>
              <a:avLst/>
              <a:gdLst/>
              <a:ahLst/>
              <a:cxnLst/>
              <a:rect l="l" t="t" r="r" b="b"/>
              <a:pathLst>
                <a:path w="1783739" h="1925515" extrusionOk="0">
                  <a:moveTo>
                    <a:pt x="1783740" y="1004796"/>
                  </a:moveTo>
                  <a:lnTo>
                    <a:pt x="8243" y="0"/>
                  </a:lnTo>
                  <a:lnTo>
                    <a:pt x="0" y="920719"/>
                  </a:lnTo>
                  <a:lnTo>
                    <a:pt x="1776321" y="1925515"/>
                  </a:lnTo>
                  <a:lnTo>
                    <a:pt x="1783740" y="10047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56;p46">
              <a:extLst>
                <a:ext uri="{FF2B5EF4-FFF2-40B4-BE49-F238E27FC236}">
                  <a16:creationId xmlns:a16="http://schemas.microsoft.com/office/drawing/2014/main" id="{CAF1EBBB-8F42-A540-988C-94DC34629144}"/>
                </a:ext>
              </a:extLst>
            </p:cNvPr>
            <p:cNvSpPr/>
            <p:nvPr/>
          </p:nvSpPr>
          <p:spPr>
            <a:xfrm>
              <a:off x="6021228" y="2091629"/>
              <a:ext cx="53496" cy="41296"/>
            </a:xfrm>
            <a:custGeom>
              <a:avLst/>
              <a:gdLst/>
              <a:ahLst/>
              <a:cxnLst/>
              <a:rect l="l" t="t" r="r" b="b"/>
              <a:pathLst>
                <a:path w="534957" h="412963" extrusionOk="0">
                  <a:moveTo>
                    <a:pt x="825" y="0"/>
                  </a:moveTo>
                  <a:lnTo>
                    <a:pt x="534957" y="302510"/>
                  </a:lnTo>
                  <a:lnTo>
                    <a:pt x="534133" y="412964"/>
                  </a:lnTo>
                  <a:lnTo>
                    <a:pt x="0" y="110454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57;p46">
              <a:extLst>
                <a:ext uri="{FF2B5EF4-FFF2-40B4-BE49-F238E27FC236}">
                  <a16:creationId xmlns:a16="http://schemas.microsoft.com/office/drawing/2014/main" id="{432B05F2-8270-6240-B2EF-08BFCC483C6E}"/>
                </a:ext>
              </a:extLst>
            </p:cNvPr>
            <p:cNvSpPr/>
            <p:nvPr/>
          </p:nvSpPr>
          <p:spPr>
            <a:xfrm>
              <a:off x="6021064" y="2113740"/>
              <a:ext cx="113833" cy="75586"/>
            </a:xfrm>
            <a:custGeom>
              <a:avLst/>
              <a:gdLst/>
              <a:ahLst/>
              <a:cxnLst/>
              <a:rect l="l" t="t" r="r" b="b"/>
              <a:pathLst>
                <a:path w="1138329" h="755863" extrusionOk="0">
                  <a:moveTo>
                    <a:pt x="825" y="0"/>
                  </a:moveTo>
                  <a:lnTo>
                    <a:pt x="1138329" y="643762"/>
                  </a:lnTo>
                  <a:lnTo>
                    <a:pt x="1137505" y="755863"/>
                  </a:lnTo>
                  <a:lnTo>
                    <a:pt x="0" y="112102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58;p46">
              <a:extLst>
                <a:ext uri="{FF2B5EF4-FFF2-40B4-BE49-F238E27FC236}">
                  <a16:creationId xmlns:a16="http://schemas.microsoft.com/office/drawing/2014/main" id="{A2BC29EB-3E6B-5D43-98E6-674777F7362C}"/>
                </a:ext>
              </a:extLst>
            </p:cNvPr>
            <p:cNvSpPr/>
            <p:nvPr/>
          </p:nvSpPr>
          <p:spPr>
            <a:xfrm>
              <a:off x="5991723" y="2074430"/>
              <a:ext cx="20197" cy="29795"/>
            </a:xfrm>
            <a:custGeom>
              <a:avLst/>
              <a:gdLst/>
              <a:ahLst/>
              <a:cxnLst/>
              <a:rect l="l" t="t" r="r" b="b"/>
              <a:pathLst>
                <a:path w="201970" h="297952" extrusionOk="0">
                  <a:moveTo>
                    <a:pt x="201960" y="206264"/>
                  </a:moveTo>
                  <a:cubicBezTo>
                    <a:pt x="201135" y="282097"/>
                    <a:pt x="155800" y="318366"/>
                    <a:pt x="99749" y="286219"/>
                  </a:cubicBezTo>
                  <a:cubicBezTo>
                    <a:pt x="43698" y="254896"/>
                    <a:pt x="-813" y="167523"/>
                    <a:pt x="11" y="91689"/>
                  </a:cubicBezTo>
                  <a:cubicBezTo>
                    <a:pt x="835" y="15855"/>
                    <a:pt x="46171" y="-20413"/>
                    <a:pt x="102222" y="11734"/>
                  </a:cubicBezTo>
                  <a:cubicBezTo>
                    <a:pt x="158272" y="43056"/>
                    <a:pt x="202784" y="130430"/>
                    <a:pt x="201960" y="206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59;p46">
              <a:extLst>
                <a:ext uri="{FF2B5EF4-FFF2-40B4-BE49-F238E27FC236}">
                  <a16:creationId xmlns:a16="http://schemas.microsoft.com/office/drawing/2014/main" id="{7631B307-8DD9-6D4A-897D-3C8FC52157C9}"/>
                </a:ext>
              </a:extLst>
            </p:cNvPr>
            <p:cNvSpPr/>
            <p:nvPr/>
          </p:nvSpPr>
          <p:spPr>
            <a:xfrm>
              <a:off x="5805575" y="1552655"/>
              <a:ext cx="281739" cy="470993"/>
            </a:xfrm>
            <a:custGeom>
              <a:avLst/>
              <a:gdLst/>
              <a:ahLst/>
              <a:cxnLst/>
              <a:rect l="l" t="t" r="r" b="b"/>
              <a:pathLst>
                <a:path w="2817385" h="4709929" extrusionOk="0">
                  <a:moveTo>
                    <a:pt x="1415287" y="36268"/>
                  </a:moveTo>
                  <a:cubicBezTo>
                    <a:pt x="1080630" y="101386"/>
                    <a:pt x="328063" y="185463"/>
                    <a:pt x="0" y="0"/>
                  </a:cubicBezTo>
                  <a:cubicBezTo>
                    <a:pt x="2473" y="1312252"/>
                    <a:pt x="323942" y="3174298"/>
                    <a:pt x="1374897" y="4709930"/>
                  </a:cubicBezTo>
                  <a:cubicBezTo>
                    <a:pt x="2442338" y="4372799"/>
                    <a:pt x="2792657" y="2891570"/>
                    <a:pt x="2817385" y="1594980"/>
                  </a:cubicBezTo>
                  <a:cubicBezTo>
                    <a:pt x="2489322" y="1408693"/>
                    <a:pt x="1745823" y="478082"/>
                    <a:pt x="1415287" y="36268"/>
                  </a:cubicBez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60;p46">
              <a:extLst>
                <a:ext uri="{FF2B5EF4-FFF2-40B4-BE49-F238E27FC236}">
                  <a16:creationId xmlns:a16="http://schemas.microsoft.com/office/drawing/2014/main" id="{F702330B-50D6-094E-AB43-9A0E6931B525}"/>
                </a:ext>
              </a:extLst>
            </p:cNvPr>
            <p:cNvSpPr/>
            <p:nvPr/>
          </p:nvSpPr>
          <p:spPr>
            <a:xfrm>
              <a:off x="5764811" y="1579780"/>
              <a:ext cx="281738" cy="470993"/>
            </a:xfrm>
            <a:custGeom>
              <a:avLst/>
              <a:gdLst/>
              <a:ahLst/>
              <a:cxnLst/>
              <a:rect l="l" t="t" r="r" b="b"/>
              <a:pathLst>
                <a:path w="2817384" h="4709929" extrusionOk="0">
                  <a:moveTo>
                    <a:pt x="1415287" y="36268"/>
                  </a:moveTo>
                  <a:cubicBezTo>
                    <a:pt x="1080630" y="101386"/>
                    <a:pt x="328063" y="185463"/>
                    <a:pt x="0" y="0"/>
                  </a:cubicBezTo>
                  <a:cubicBezTo>
                    <a:pt x="2473" y="1312252"/>
                    <a:pt x="323942" y="3174298"/>
                    <a:pt x="1374897" y="4709930"/>
                  </a:cubicBezTo>
                  <a:cubicBezTo>
                    <a:pt x="2442338" y="4372799"/>
                    <a:pt x="2792657" y="2890746"/>
                    <a:pt x="2817385" y="1594980"/>
                  </a:cubicBezTo>
                  <a:cubicBezTo>
                    <a:pt x="2489322" y="1408693"/>
                    <a:pt x="1745823" y="478082"/>
                    <a:pt x="1415287" y="3626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4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6600474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61;p46">
              <a:extLst>
                <a:ext uri="{FF2B5EF4-FFF2-40B4-BE49-F238E27FC236}">
                  <a16:creationId xmlns:a16="http://schemas.microsoft.com/office/drawing/2014/main" id="{B55041BE-B97C-AB43-9894-1BB2E773925D}"/>
                </a:ext>
              </a:extLst>
            </p:cNvPr>
            <p:cNvSpPr/>
            <p:nvPr/>
          </p:nvSpPr>
          <p:spPr>
            <a:xfrm>
              <a:off x="5901978" y="1583397"/>
              <a:ext cx="144249" cy="467284"/>
            </a:xfrm>
            <a:custGeom>
              <a:avLst/>
              <a:gdLst/>
              <a:ahLst/>
              <a:cxnLst/>
              <a:rect l="l" t="t" r="r" b="b"/>
              <a:pathLst>
                <a:path w="1442487" h="4672836" extrusionOk="0">
                  <a:moveTo>
                    <a:pt x="1442488" y="1557887"/>
                  </a:moveTo>
                  <a:cubicBezTo>
                    <a:pt x="1113601" y="1371600"/>
                    <a:pt x="370925" y="441813"/>
                    <a:pt x="40389" y="0"/>
                  </a:cubicBezTo>
                  <a:lnTo>
                    <a:pt x="0" y="4672837"/>
                  </a:lnTo>
                  <a:cubicBezTo>
                    <a:pt x="1066617" y="4336531"/>
                    <a:pt x="1416935" y="2854478"/>
                    <a:pt x="1442488" y="1557887"/>
                  </a:cubicBez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62;p46">
              <a:extLst>
                <a:ext uri="{FF2B5EF4-FFF2-40B4-BE49-F238E27FC236}">
                  <a16:creationId xmlns:a16="http://schemas.microsoft.com/office/drawing/2014/main" id="{8B50823C-5A96-3641-A556-DAE95298F1B5}"/>
                </a:ext>
              </a:extLst>
            </p:cNvPr>
            <p:cNvSpPr/>
            <p:nvPr/>
          </p:nvSpPr>
          <p:spPr>
            <a:xfrm>
              <a:off x="5727992" y="1830649"/>
              <a:ext cx="165515" cy="394994"/>
            </a:xfrm>
            <a:custGeom>
              <a:avLst/>
              <a:gdLst/>
              <a:ahLst/>
              <a:cxnLst/>
              <a:rect l="l" t="t" r="r" b="b"/>
              <a:pathLst>
                <a:path w="1655151" h="3949944" extrusionOk="0">
                  <a:moveTo>
                    <a:pt x="0" y="0"/>
                  </a:moveTo>
                  <a:lnTo>
                    <a:pt x="1654328" y="910828"/>
                  </a:lnTo>
                  <a:lnTo>
                    <a:pt x="1655152" y="3949944"/>
                  </a:lnTo>
                  <a:lnTo>
                    <a:pt x="824" y="303994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63;p46">
              <a:extLst>
                <a:ext uri="{FF2B5EF4-FFF2-40B4-BE49-F238E27FC236}">
                  <a16:creationId xmlns:a16="http://schemas.microsoft.com/office/drawing/2014/main" id="{70642E7E-77CA-1E48-AB32-9B17E91E469B}"/>
                </a:ext>
              </a:extLst>
            </p:cNvPr>
            <p:cNvSpPr/>
            <p:nvPr/>
          </p:nvSpPr>
          <p:spPr>
            <a:xfrm>
              <a:off x="5749360" y="2007787"/>
              <a:ext cx="125043" cy="177632"/>
            </a:xfrm>
            <a:custGeom>
              <a:avLst/>
              <a:gdLst/>
              <a:ahLst/>
              <a:cxnLst/>
              <a:rect l="l" t="t" r="r" b="b"/>
              <a:pathLst>
                <a:path w="1250431" h="1776320" extrusionOk="0">
                  <a:moveTo>
                    <a:pt x="0" y="0"/>
                  </a:moveTo>
                  <a:lnTo>
                    <a:pt x="1247134" y="686624"/>
                  </a:lnTo>
                  <a:lnTo>
                    <a:pt x="1250431" y="1776321"/>
                  </a:lnTo>
                  <a:lnTo>
                    <a:pt x="3297" y="1089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64;p46">
              <a:extLst>
                <a:ext uri="{FF2B5EF4-FFF2-40B4-BE49-F238E27FC236}">
                  <a16:creationId xmlns:a16="http://schemas.microsoft.com/office/drawing/2014/main" id="{0009CD3E-4917-7D4D-94AF-A19C3722079A}"/>
                </a:ext>
              </a:extLst>
            </p:cNvPr>
            <p:cNvSpPr/>
            <p:nvPr/>
          </p:nvSpPr>
          <p:spPr>
            <a:xfrm>
              <a:off x="5751579" y="1935452"/>
              <a:ext cx="57700" cy="42945"/>
            </a:xfrm>
            <a:custGeom>
              <a:avLst/>
              <a:gdLst/>
              <a:ahLst/>
              <a:cxnLst/>
              <a:rect l="l" t="t" r="r" b="b"/>
              <a:pathLst>
                <a:path w="576995" h="429449" extrusionOk="0">
                  <a:moveTo>
                    <a:pt x="0" y="0"/>
                  </a:moveTo>
                  <a:lnTo>
                    <a:pt x="576995" y="317347"/>
                  </a:lnTo>
                  <a:lnTo>
                    <a:pt x="576995" y="429449"/>
                  </a:lnTo>
                  <a:lnTo>
                    <a:pt x="0" y="112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65;p46">
              <a:extLst>
                <a:ext uri="{FF2B5EF4-FFF2-40B4-BE49-F238E27FC236}">
                  <a16:creationId xmlns:a16="http://schemas.microsoft.com/office/drawing/2014/main" id="{8069BFE1-A2A5-C847-A718-722005375BF8}"/>
                </a:ext>
              </a:extLst>
            </p:cNvPr>
            <p:cNvSpPr/>
            <p:nvPr/>
          </p:nvSpPr>
          <p:spPr>
            <a:xfrm>
              <a:off x="5751826" y="1957646"/>
              <a:ext cx="57700" cy="42945"/>
            </a:xfrm>
            <a:custGeom>
              <a:avLst/>
              <a:gdLst/>
              <a:ahLst/>
              <a:cxnLst/>
              <a:rect l="l" t="t" r="r" b="b"/>
              <a:pathLst>
                <a:path w="576995" h="429449" extrusionOk="0">
                  <a:moveTo>
                    <a:pt x="0" y="0"/>
                  </a:moveTo>
                  <a:lnTo>
                    <a:pt x="576995" y="317347"/>
                  </a:lnTo>
                  <a:lnTo>
                    <a:pt x="576995" y="429449"/>
                  </a:lnTo>
                  <a:lnTo>
                    <a:pt x="0" y="112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66;p46">
              <a:extLst>
                <a:ext uri="{FF2B5EF4-FFF2-40B4-BE49-F238E27FC236}">
                  <a16:creationId xmlns:a16="http://schemas.microsoft.com/office/drawing/2014/main" id="{B512B5AA-5BDF-1249-8D89-119AD0114FE7}"/>
                </a:ext>
              </a:extLst>
            </p:cNvPr>
            <p:cNvSpPr/>
            <p:nvPr/>
          </p:nvSpPr>
          <p:spPr>
            <a:xfrm>
              <a:off x="5751744" y="1979017"/>
              <a:ext cx="109464" cy="71465"/>
            </a:xfrm>
            <a:custGeom>
              <a:avLst/>
              <a:gdLst/>
              <a:ahLst/>
              <a:cxnLst/>
              <a:rect l="l" t="t" r="r" b="b"/>
              <a:pathLst>
                <a:path w="1094642" h="714649" extrusionOk="0">
                  <a:moveTo>
                    <a:pt x="0" y="0"/>
                  </a:moveTo>
                  <a:lnTo>
                    <a:pt x="1094643" y="602548"/>
                  </a:lnTo>
                  <a:lnTo>
                    <a:pt x="1094643" y="714650"/>
                  </a:lnTo>
                  <a:lnTo>
                    <a:pt x="0" y="112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67;p46">
              <a:extLst>
                <a:ext uri="{FF2B5EF4-FFF2-40B4-BE49-F238E27FC236}">
                  <a16:creationId xmlns:a16="http://schemas.microsoft.com/office/drawing/2014/main" id="{9413810C-4B1C-4045-9C07-58CE519428A8}"/>
                </a:ext>
              </a:extLst>
            </p:cNvPr>
            <p:cNvSpPr/>
            <p:nvPr/>
          </p:nvSpPr>
          <p:spPr>
            <a:xfrm>
              <a:off x="5727992" y="1830649"/>
              <a:ext cx="165598" cy="143589"/>
            </a:xfrm>
            <a:custGeom>
              <a:avLst/>
              <a:gdLst/>
              <a:ahLst/>
              <a:cxnLst/>
              <a:rect l="l" t="t" r="r" b="b"/>
              <a:pathLst>
                <a:path w="1655976" h="1435893" extrusionOk="0">
                  <a:moveTo>
                    <a:pt x="0" y="0"/>
                  </a:moveTo>
                  <a:lnTo>
                    <a:pt x="1654328" y="910828"/>
                  </a:lnTo>
                  <a:lnTo>
                    <a:pt x="1655976" y="1435894"/>
                  </a:lnTo>
                  <a:lnTo>
                    <a:pt x="824" y="525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68;p46">
              <a:extLst>
                <a:ext uri="{FF2B5EF4-FFF2-40B4-BE49-F238E27FC236}">
                  <a16:creationId xmlns:a16="http://schemas.microsoft.com/office/drawing/2014/main" id="{E29E4F4A-7E1E-A945-AE5F-D7EE3157C3D7}"/>
                </a:ext>
              </a:extLst>
            </p:cNvPr>
            <p:cNvSpPr/>
            <p:nvPr/>
          </p:nvSpPr>
          <p:spPr>
            <a:xfrm>
              <a:off x="5748292" y="1858619"/>
              <a:ext cx="21019" cy="31031"/>
            </a:xfrm>
            <a:custGeom>
              <a:avLst/>
              <a:gdLst/>
              <a:ahLst/>
              <a:cxnLst/>
              <a:rect l="l" t="t" r="r" b="b"/>
              <a:pathLst>
                <a:path w="210191" h="310309" extrusionOk="0">
                  <a:moveTo>
                    <a:pt x="210191" y="213266"/>
                  </a:moveTo>
                  <a:cubicBezTo>
                    <a:pt x="210191" y="292397"/>
                    <a:pt x="163207" y="331138"/>
                    <a:pt x="105508" y="298991"/>
                  </a:cubicBezTo>
                  <a:cubicBezTo>
                    <a:pt x="47808" y="266845"/>
                    <a:pt x="0" y="176998"/>
                    <a:pt x="0" y="97043"/>
                  </a:cubicBezTo>
                  <a:cubicBezTo>
                    <a:pt x="0" y="17912"/>
                    <a:pt x="46984" y="-20829"/>
                    <a:pt x="104683" y="11318"/>
                  </a:cubicBezTo>
                  <a:cubicBezTo>
                    <a:pt x="163207" y="43465"/>
                    <a:pt x="210191" y="134136"/>
                    <a:pt x="210191" y="21326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69;p46">
              <a:extLst>
                <a:ext uri="{FF2B5EF4-FFF2-40B4-BE49-F238E27FC236}">
                  <a16:creationId xmlns:a16="http://schemas.microsoft.com/office/drawing/2014/main" id="{9342584C-8AED-5444-BBE5-C312B063BDF0}"/>
                </a:ext>
              </a:extLst>
            </p:cNvPr>
            <p:cNvSpPr/>
            <p:nvPr/>
          </p:nvSpPr>
          <p:spPr>
            <a:xfrm>
              <a:off x="5825792" y="1961756"/>
              <a:ext cx="112349" cy="106909"/>
            </a:xfrm>
            <a:custGeom>
              <a:avLst/>
              <a:gdLst/>
              <a:ahLst/>
              <a:cxnLst/>
              <a:rect l="l" t="t" r="r" b="b"/>
              <a:pathLst>
                <a:path w="1123491" h="1069089" extrusionOk="0">
                  <a:moveTo>
                    <a:pt x="1649" y="451705"/>
                  </a:moveTo>
                  <a:lnTo>
                    <a:pt x="0" y="0"/>
                  </a:lnTo>
                  <a:lnTo>
                    <a:pt x="1121843" y="617385"/>
                  </a:lnTo>
                  <a:lnTo>
                    <a:pt x="1123492" y="1069090"/>
                  </a:lnTo>
                  <a:lnTo>
                    <a:pt x="1649" y="45170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70;p46">
              <a:extLst>
                <a:ext uri="{FF2B5EF4-FFF2-40B4-BE49-F238E27FC236}">
                  <a16:creationId xmlns:a16="http://schemas.microsoft.com/office/drawing/2014/main" id="{401896DD-CA7B-4441-B937-FAF703375A3A}"/>
                </a:ext>
              </a:extLst>
            </p:cNvPr>
            <p:cNvSpPr/>
            <p:nvPr/>
          </p:nvSpPr>
          <p:spPr>
            <a:xfrm>
              <a:off x="5453658" y="1675459"/>
              <a:ext cx="245388" cy="288992"/>
            </a:xfrm>
            <a:custGeom>
              <a:avLst/>
              <a:gdLst/>
              <a:ahLst/>
              <a:cxnLst/>
              <a:rect l="l" t="t" r="r" b="b"/>
              <a:pathLst>
                <a:path w="2453878" h="2889921" extrusionOk="0">
                  <a:moveTo>
                    <a:pt x="2453054" y="1415287"/>
                  </a:moveTo>
                  <a:lnTo>
                    <a:pt x="0" y="0"/>
                  </a:lnTo>
                  <a:lnTo>
                    <a:pt x="824" y="1278456"/>
                  </a:lnTo>
                  <a:lnTo>
                    <a:pt x="2237093" y="2569277"/>
                  </a:lnTo>
                  <a:lnTo>
                    <a:pt x="2453878" y="2889922"/>
                  </a:lnTo>
                  <a:lnTo>
                    <a:pt x="2453054" y="141528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71;p46">
              <a:extLst>
                <a:ext uri="{FF2B5EF4-FFF2-40B4-BE49-F238E27FC236}">
                  <a16:creationId xmlns:a16="http://schemas.microsoft.com/office/drawing/2014/main" id="{51A54E27-16EF-104C-AC3D-E216B915F69C}"/>
                </a:ext>
              </a:extLst>
            </p:cNvPr>
            <p:cNvSpPr/>
            <p:nvPr/>
          </p:nvSpPr>
          <p:spPr>
            <a:xfrm>
              <a:off x="5427606" y="1690501"/>
              <a:ext cx="92567" cy="88115"/>
            </a:xfrm>
            <a:custGeom>
              <a:avLst/>
              <a:gdLst/>
              <a:ahLst/>
              <a:cxnLst/>
              <a:rect l="l" t="t" r="r" b="b"/>
              <a:pathLst>
                <a:path w="925665" h="881154" extrusionOk="0">
                  <a:moveTo>
                    <a:pt x="0" y="347021"/>
                  </a:moveTo>
                  <a:lnTo>
                    <a:pt x="0" y="0"/>
                  </a:lnTo>
                  <a:lnTo>
                    <a:pt x="925665" y="534133"/>
                  </a:lnTo>
                  <a:lnTo>
                    <a:pt x="925665" y="881154"/>
                  </a:lnTo>
                  <a:lnTo>
                    <a:pt x="0" y="3470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72;p46">
              <a:extLst>
                <a:ext uri="{FF2B5EF4-FFF2-40B4-BE49-F238E27FC236}">
                  <a16:creationId xmlns:a16="http://schemas.microsoft.com/office/drawing/2014/main" id="{E2846B7A-A559-CD44-BDEA-12CA181049EA}"/>
                </a:ext>
              </a:extLst>
            </p:cNvPr>
            <p:cNvSpPr/>
            <p:nvPr/>
          </p:nvSpPr>
          <p:spPr>
            <a:xfrm>
              <a:off x="5581785" y="1780426"/>
              <a:ext cx="53743" cy="42203"/>
            </a:xfrm>
            <a:custGeom>
              <a:avLst/>
              <a:gdLst/>
              <a:ahLst/>
              <a:cxnLst/>
              <a:rect l="l" t="t" r="r" b="b"/>
              <a:pathLst>
                <a:path w="537429" h="422030" extrusionOk="0">
                  <a:moveTo>
                    <a:pt x="537430" y="309929"/>
                  </a:moveTo>
                  <a:lnTo>
                    <a:pt x="0" y="0"/>
                  </a:lnTo>
                  <a:lnTo>
                    <a:pt x="0" y="112102"/>
                  </a:lnTo>
                  <a:lnTo>
                    <a:pt x="537430" y="422031"/>
                  </a:lnTo>
                  <a:lnTo>
                    <a:pt x="537430" y="309929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73;p46">
              <a:extLst>
                <a:ext uri="{FF2B5EF4-FFF2-40B4-BE49-F238E27FC236}">
                  <a16:creationId xmlns:a16="http://schemas.microsoft.com/office/drawing/2014/main" id="{6B09356E-791A-654F-AAEA-B6EFEAB94208}"/>
                </a:ext>
              </a:extLst>
            </p:cNvPr>
            <p:cNvSpPr/>
            <p:nvPr/>
          </p:nvSpPr>
          <p:spPr>
            <a:xfrm>
              <a:off x="5532063" y="1774179"/>
              <a:ext cx="103612" cy="70970"/>
            </a:xfrm>
            <a:custGeom>
              <a:avLst/>
              <a:gdLst/>
              <a:ahLst/>
              <a:cxnLst/>
              <a:rect l="l" t="t" r="r" b="b"/>
              <a:pathLst>
                <a:path w="1036118" h="709704" extrusionOk="0">
                  <a:moveTo>
                    <a:pt x="1036119" y="597602"/>
                  </a:moveTo>
                  <a:lnTo>
                    <a:pt x="0" y="0"/>
                  </a:lnTo>
                  <a:lnTo>
                    <a:pt x="0" y="112102"/>
                  </a:lnTo>
                  <a:lnTo>
                    <a:pt x="1036119" y="709704"/>
                  </a:lnTo>
                  <a:lnTo>
                    <a:pt x="1036119" y="597602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74;p46">
              <a:extLst>
                <a:ext uri="{FF2B5EF4-FFF2-40B4-BE49-F238E27FC236}">
                  <a16:creationId xmlns:a16="http://schemas.microsoft.com/office/drawing/2014/main" id="{39C684C9-2175-F44D-86D6-475591F4D129}"/>
                </a:ext>
              </a:extLst>
            </p:cNvPr>
            <p:cNvSpPr/>
            <p:nvPr/>
          </p:nvSpPr>
          <p:spPr>
            <a:xfrm>
              <a:off x="5510202" y="1783879"/>
              <a:ext cx="125538" cy="83664"/>
            </a:xfrm>
            <a:custGeom>
              <a:avLst/>
              <a:gdLst/>
              <a:ahLst/>
              <a:cxnLst/>
              <a:rect l="l" t="t" r="r" b="b"/>
              <a:pathLst>
                <a:path w="1255376" h="836643" extrusionOk="0">
                  <a:moveTo>
                    <a:pt x="1255377" y="724541"/>
                  </a:moveTo>
                  <a:lnTo>
                    <a:pt x="0" y="0"/>
                  </a:lnTo>
                  <a:lnTo>
                    <a:pt x="0" y="112102"/>
                  </a:lnTo>
                  <a:lnTo>
                    <a:pt x="1255377" y="836643"/>
                  </a:lnTo>
                  <a:lnTo>
                    <a:pt x="1255377" y="724541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75;p46">
              <a:extLst>
                <a:ext uri="{FF2B5EF4-FFF2-40B4-BE49-F238E27FC236}">
                  <a16:creationId xmlns:a16="http://schemas.microsoft.com/office/drawing/2014/main" id="{00371F1F-A651-1D49-B588-7A122CE19AFD}"/>
                </a:ext>
              </a:extLst>
            </p:cNvPr>
            <p:cNvSpPr/>
            <p:nvPr/>
          </p:nvSpPr>
          <p:spPr>
            <a:xfrm>
              <a:off x="5648519" y="1818004"/>
              <a:ext cx="27861" cy="41435"/>
            </a:xfrm>
            <a:custGeom>
              <a:avLst/>
              <a:gdLst/>
              <a:ahLst/>
              <a:cxnLst/>
              <a:rect l="l" t="t" r="r" b="b"/>
              <a:pathLst>
                <a:path w="278606" h="414354" extrusionOk="0">
                  <a:moveTo>
                    <a:pt x="0" y="126810"/>
                  </a:moveTo>
                  <a:cubicBezTo>
                    <a:pt x="0" y="232318"/>
                    <a:pt x="62645" y="353487"/>
                    <a:pt x="139303" y="397998"/>
                  </a:cubicBezTo>
                  <a:cubicBezTo>
                    <a:pt x="215961" y="442509"/>
                    <a:pt x="278606" y="393052"/>
                    <a:pt x="278606" y="287545"/>
                  </a:cubicBezTo>
                  <a:cubicBezTo>
                    <a:pt x="278606" y="182037"/>
                    <a:pt x="215961" y="60868"/>
                    <a:pt x="139303" y="16357"/>
                  </a:cubicBezTo>
                  <a:cubicBezTo>
                    <a:pt x="62645" y="-28154"/>
                    <a:pt x="0" y="21303"/>
                    <a:pt x="0" y="126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76;p46">
              <a:extLst>
                <a:ext uri="{FF2B5EF4-FFF2-40B4-BE49-F238E27FC236}">
                  <a16:creationId xmlns:a16="http://schemas.microsoft.com/office/drawing/2014/main" id="{179CD420-7576-1D46-A72C-8DA7A801DA08}"/>
                </a:ext>
              </a:extLst>
            </p:cNvPr>
            <p:cNvSpPr/>
            <p:nvPr/>
          </p:nvSpPr>
          <p:spPr>
            <a:xfrm>
              <a:off x="5585154" y="1946757"/>
              <a:ext cx="68910" cy="93879"/>
            </a:xfrm>
            <a:custGeom>
              <a:avLst/>
              <a:gdLst/>
              <a:ahLst/>
              <a:cxnLst/>
              <a:rect l="l" t="t" r="r" b="b"/>
              <a:pathLst>
                <a:path w="689097" h="938791" extrusionOk="0">
                  <a:moveTo>
                    <a:pt x="344549" y="11931"/>
                  </a:moveTo>
                  <a:cubicBezTo>
                    <a:pt x="394005" y="39956"/>
                    <a:pt x="433571" y="109196"/>
                    <a:pt x="433571" y="166071"/>
                  </a:cubicBezTo>
                  <a:lnTo>
                    <a:pt x="433571" y="417476"/>
                  </a:lnTo>
                  <a:lnTo>
                    <a:pt x="600075" y="513092"/>
                  </a:lnTo>
                  <a:cubicBezTo>
                    <a:pt x="649532" y="541118"/>
                    <a:pt x="689097" y="610357"/>
                    <a:pt x="689097" y="667233"/>
                  </a:cubicBezTo>
                  <a:cubicBezTo>
                    <a:pt x="689097" y="724107"/>
                    <a:pt x="649532" y="747188"/>
                    <a:pt x="600075" y="719162"/>
                  </a:cubicBezTo>
                  <a:lnTo>
                    <a:pt x="433571" y="623546"/>
                  </a:lnTo>
                  <a:lnTo>
                    <a:pt x="433571" y="874951"/>
                  </a:lnTo>
                  <a:cubicBezTo>
                    <a:pt x="433571" y="931826"/>
                    <a:pt x="394005" y="954906"/>
                    <a:pt x="344549" y="926880"/>
                  </a:cubicBezTo>
                  <a:cubicBezTo>
                    <a:pt x="295092" y="898855"/>
                    <a:pt x="255526" y="829616"/>
                    <a:pt x="255526" y="772740"/>
                  </a:cubicBezTo>
                  <a:lnTo>
                    <a:pt x="255526" y="521335"/>
                  </a:lnTo>
                  <a:lnTo>
                    <a:pt x="89022" y="424894"/>
                  </a:lnTo>
                  <a:cubicBezTo>
                    <a:pt x="39565" y="396869"/>
                    <a:pt x="0" y="327630"/>
                    <a:pt x="0" y="270754"/>
                  </a:cubicBezTo>
                  <a:cubicBezTo>
                    <a:pt x="0" y="213879"/>
                    <a:pt x="39565" y="190799"/>
                    <a:pt x="89022" y="218825"/>
                  </a:cubicBezTo>
                  <a:lnTo>
                    <a:pt x="255526" y="314441"/>
                  </a:lnTo>
                  <a:lnTo>
                    <a:pt x="255526" y="63036"/>
                  </a:lnTo>
                  <a:cubicBezTo>
                    <a:pt x="255526" y="6985"/>
                    <a:pt x="295092" y="-16095"/>
                    <a:pt x="344549" y="1193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5307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Cryptography :</a:t>
            </a:r>
            <a:endParaRPr dirty="0"/>
          </a:p>
        </p:txBody>
      </p:sp>
      <p:sp>
        <p:nvSpPr>
          <p:cNvPr id="163" name="Google Shape;163;p16"/>
          <p:cNvSpPr txBox="1">
            <a:spLocks noGrp="1"/>
          </p:cNvSpPr>
          <p:nvPr>
            <p:ph type="body" idx="1"/>
          </p:nvPr>
        </p:nvSpPr>
        <p:spPr>
          <a:xfrm>
            <a:off x="855300" y="1353948"/>
            <a:ext cx="5307000" cy="339590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╸"/>
            </a:pPr>
            <a:r>
              <a:rPr lang="en-IN" sz="2000" dirty="0"/>
              <a:t>Cryptography derived its name from a Greek word called “</a:t>
            </a:r>
            <a:r>
              <a:rPr lang="en-IN" sz="2000" dirty="0" err="1"/>
              <a:t>Kryptos</a:t>
            </a:r>
            <a:r>
              <a:rPr lang="en-IN" sz="2000" dirty="0"/>
              <a:t>” which means “Hidden Secrets”.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╸"/>
            </a:pPr>
            <a:r>
              <a:rPr lang="en-IN" sz="2000" dirty="0"/>
              <a:t>Cryptography is the practice and study of hiding information. It is the Art or Science of converting a plain intelligible data into unintelligible data and again retransforming that message to its original form.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╸"/>
            </a:pPr>
            <a:endParaRPr sz="2000" dirty="0"/>
          </a:p>
        </p:txBody>
      </p:sp>
      <p:grpSp>
        <p:nvGrpSpPr>
          <p:cNvPr id="57" name="Grupo 56">
            <a:extLst>
              <a:ext uri="{FF2B5EF4-FFF2-40B4-BE49-F238E27FC236}">
                <a16:creationId xmlns:a16="http://schemas.microsoft.com/office/drawing/2014/main" id="{C0C1C295-AE29-2E4F-A5BC-9C660106B1F1}"/>
              </a:ext>
            </a:extLst>
          </p:cNvPr>
          <p:cNvGrpSpPr/>
          <p:nvPr/>
        </p:nvGrpSpPr>
        <p:grpSpPr>
          <a:xfrm>
            <a:off x="6114994" y="720387"/>
            <a:ext cx="2731502" cy="3852570"/>
            <a:chOff x="996049" y="1552369"/>
            <a:chExt cx="485510" cy="684774"/>
          </a:xfrm>
        </p:grpSpPr>
        <p:sp>
          <p:nvSpPr>
            <p:cNvPr id="58" name="Google Shape;902;p46">
              <a:extLst>
                <a:ext uri="{FF2B5EF4-FFF2-40B4-BE49-F238E27FC236}">
                  <a16:creationId xmlns:a16="http://schemas.microsoft.com/office/drawing/2014/main" id="{D96D4595-E404-834E-951C-2CD9F0E1C199}"/>
                </a:ext>
              </a:extLst>
            </p:cNvPr>
            <p:cNvSpPr/>
            <p:nvPr/>
          </p:nvSpPr>
          <p:spPr>
            <a:xfrm>
              <a:off x="1264384" y="1758365"/>
              <a:ext cx="217175" cy="221539"/>
            </a:xfrm>
            <a:custGeom>
              <a:avLst/>
              <a:gdLst/>
              <a:ahLst/>
              <a:cxnLst/>
              <a:rect l="l" t="t" r="r" b="b"/>
              <a:pathLst>
                <a:path w="2171751" h="2215389" extrusionOk="0">
                  <a:moveTo>
                    <a:pt x="1085938" y="128507"/>
                  </a:moveTo>
                  <a:cubicBezTo>
                    <a:pt x="536368" y="-192153"/>
                    <a:pt x="81826" y="107926"/>
                    <a:pt x="1417" y="799037"/>
                  </a:cubicBezTo>
                  <a:cubicBezTo>
                    <a:pt x="-12538" y="919202"/>
                    <a:pt x="78503" y="1077208"/>
                    <a:pt x="188816" y="1141605"/>
                  </a:cubicBezTo>
                  <a:lnTo>
                    <a:pt x="1982396" y="2187898"/>
                  </a:lnTo>
                  <a:cubicBezTo>
                    <a:pt x="2092709" y="2252296"/>
                    <a:pt x="2183750" y="2200512"/>
                    <a:pt x="2170459" y="2064414"/>
                  </a:cubicBezTo>
                  <a:cubicBezTo>
                    <a:pt x="2090050" y="1279031"/>
                    <a:pt x="1635509" y="448502"/>
                    <a:pt x="1085938" y="128507"/>
                  </a:cubicBez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903;p46">
              <a:extLst>
                <a:ext uri="{FF2B5EF4-FFF2-40B4-BE49-F238E27FC236}">
                  <a16:creationId xmlns:a16="http://schemas.microsoft.com/office/drawing/2014/main" id="{73A75B6A-CDD1-0143-B91F-E7DFEBB3DDAD}"/>
                </a:ext>
              </a:extLst>
            </p:cNvPr>
            <p:cNvSpPr/>
            <p:nvPr/>
          </p:nvSpPr>
          <p:spPr>
            <a:xfrm>
              <a:off x="1310707" y="1552369"/>
              <a:ext cx="123404" cy="187230"/>
            </a:xfrm>
            <a:custGeom>
              <a:avLst/>
              <a:gdLst/>
              <a:ahLst/>
              <a:cxnLst/>
              <a:rect l="l" t="t" r="r" b="b"/>
              <a:pathLst>
                <a:path w="1234041" h="1872301" extrusionOk="0">
                  <a:moveTo>
                    <a:pt x="1234041" y="1295980"/>
                  </a:moveTo>
                  <a:cubicBezTo>
                    <a:pt x="1234041" y="1773318"/>
                    <a:pt x="957595" y="1999041"/>
                    <a:pt x="616688" y="1799874"/>
                  </a:cubicBezTo>
                  <a:cubicBezTo>
                    <a:pt x="276446" y="1601370"/>
                    <a:pt x="0" y="1053660"/>
                    <a:pt x="0" y="576322"/>
                  </a:cubicBezTo>
                  <a:cubicBezTo>
                    <a:pt x="0" y="98983"/>
                    <a:pt x="276446" y="-126740"/>
                    <a:pt x="617353" y="72428"/>
                  </a:cubicBezTo>
                  <a:cubicBezTo>
                    <a:pt x="958259" y="270931"/>
                    <a:pt x="1234041" y="819306"/>
                    <a:pt x="1234041" y="1295980"/>
                  </a:cubicBez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904;p46">
              <a:extLst>
                <a:ext uri="{FF2B5EF4-FFF2-40B4-BE49-F238E27FC236}">
                  <a16:creationId xmlns:a16="http://schemas.microsoft.com/office/drawing/2014/main" id="{0023181F-4473-D344-9C3F-45F6AC21349A}"/>
                </a:ext>
              </a:extLst>
            </p:cNvPr>
            <p:cNvSpPr/>
            <p:nvPr/>
          </p:nvSpPr>
          <p:spPr>
            <a:xfrm>
              <a:off x="1237881" y="1778226"/>
              <a:ext cx="217175" cy="221539"/>
            </a:xfrm>
            <a:custGeom>
              <a:avLst/>
              <a:gdLst/>
              <a:ahLst/>
              <a:cxnLst/>
              <a:rect l="l" t="t" r="r" b="b"/>
              <a:pathLst>
                <a:path w="2171751" h="2215389" extrusionOk="0">
                  <a:moveTo>
                    <a:pt x="1085938" y="128507"/>
                  </a:moveTo>
                  <a:cubicBezTo>
                    <a:pt x="536368" y="-192153"/>
                    <a:pt x="81826" y="107926"/>
                    <a:pt x="1417" y="799037"/>
                  </a:cubicBezTo>
                  <a:cubicBezTo>
                    <a:pt x="-12538" y="919202"/>
                    <a:pt x="78503" y="1077208"/>
                    <a:pt x="188816" y="1141605"/>
                  </a:cubicBezTo>
                  <a:lnTo>
                    <a:pt x="1982396" y="2187898"/>
                  </a:lnTo>
                  <a:cubicBezTo>
                    <a:pt x="2092709" y="2252296"/>
                    <a:pt x="2183750" y="2200512"/>
                    <a:pt x="2170459" y="2064414"/>
                  </a:cubicBezTo>
                  <a:cubicBezTo>
                    <a:pt x="2090050" y="1279031"/>
                    <a:pt x="1635509" y="448502"/>
                    <a:pt x="1085938" y="12850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4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6600474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905;p46">
              <a:extLst>
                <a:ext uri="{FF2B5EF4-FFF2-40B4-BE49-F238E27FC236}">
                  <a16:creationId xmlns:a16="http://schemas.microsoft.com/office/drawing/2014/main" id="{C0A8C2F2-4D79-9546-B6A4-9A14E6F72E70}"/>
                </a:ext>
              </a:extLst>
            </p:cNvPr>
            <p:cNvSpPr/>
            <p:nvPr/>
          </p:nvSpPr>
          <p:spPr>
            <a:xfrm>
              <a:off x="1284204" y="1572230"/>
              <a:ext cx="123404" cy="187230"/>
            </a:xfrm>
            <a:custGeom>
              <a:avLst/>
              <a:gdLst/>
              <a:ahLst/>
              <a:cxnLst/>
              <a:rect l="l" t="t" r="r" b="b"/>
              <a:pathLst>
                <a:path w="1234041" h="1872301" extrusionOk="0">
                  <a:moveTo>
                    <a:pt x="1234041" y="1295980"/>
                  </a:moveTo>
                  <a:cubicBezTo>
                    <a:pt x="1234041" y="1773318"/>
                    <a:pt x="957595" y="1999041"/>
                    <a:pt x="616688" y="1799874"/>
                  </a:cubicBezTo>
                  <a:cubicBezTo>
                    <a:pt x="276447" y="1601370"/>
                    <a:pt x="0" y="1053660"/>
                    <a:pt x="0" y="576322"/>
                  </a:cubicBezTo>
                  <a:cubicBezTo>
                    <a:pt x="0" y="98983"/>
                    <a:pt x="276447" y="-126740"/>
                    <a:pt x="617353" y="72428"/>
                  </a:cubicBezTo>
                  <a:cubicBezTo>
                    <a:pt x="958259" y="270931"/>
                    <a:pt x="1234041" y="819306"/>
                    <a:pt x="1234041" y="129598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4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6600474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906;p46">
              <a:extLst>
                <a:ext uri="{FF2B5EF4-FFF2-40B4-BE49-F238E27FC236}">
                  <a16:creationId xmlns:a16="http://schemas.microsoft.com/office/drawing/2014/main" id="{0BA1F377-6480-8E40-8B42-97DB73B11486}"/>
                </a:ext>
              </a:extLst>
            </p:cNvPr>
            <p:cNvSpPr/>
            <p:nvPr/>
          </p:nvSpPr>
          <p:spPr>
            <a:xfrm>
              <a:off x="996049" y="1744169"/>
              <a:ext cx="123803" cy="135766"/>
            </a:xfrm>
            <a:custGeom>
              <a:avLst/>
              <a:gdLst/>
              <a:ahLst/>
              <a:cxnLst/>
              <a:rect l="l" t="t" r="r" b="b"/>
              <a:pathLst>
                <a:path w="1238028" h="1357658" extrusionOk="0">
                  <a:moveTo>
                    <a:pt x="1237364" y="713683"/>
                  </a:moveTo>
                  <a:lnTo>
                    <a:pt x="0" y="0"/>
                  </a:lnTo>
                  <a:lnTo>
                    <a:pt x="0" y="643975"/>
                  </a:lnTo>
                  <a:lnTo>
                    <a:pt x="1238028" y="1357658"/>
                  </a:lnTo>
                  <a:lnTo>
                    <a:pt x="1237364" y="713683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907;p46">
              <a:extLst>
                <a:ext uri="{FF2B5EF4-FFF2-40B4-BE49-F238E27FC236}">
                  <a16:creationId xmlns:a16="http://schemas.microsoft.com/office/drawing/2014/main" id="{BB53C8C0-A03A-9944-BCEE-55A41BBBEA70}"/>
                </a:ext>
              </a:extLst>
            </p:cNvPr>
            <p:cNvSpPr/>
            <p:nvPr/>
          </p:nvSpPr>
          <p:spPr>
            <a:xfrm>
              <a:off x="1007048" y="1765748"/>
              <a:ext cx="14088" cy="20853"/>
            </a:xfrm>
            <a:custGeom>
              <a:avLst/>
              <a:gdLst/>
              <a:ahLst/>
              <a:cxnLst/>
              <a:rect l="l" t="t" r="r" b="b"/>
              <a:pathLst>
                <a:path w="140881" h="208525" extrusionOk="0">
                  <a:moveTo>
                    <a:pt x="140881" y="144760"/>
                  </a:moveTo>
                  <a:cubicBezTo>
                    <a:pt x="140881" y="197872"/>
                    <a:pt x="109648" y="222435"/>
                    <a:pt x="70441" y="200527"/>
                  </a:cubicBezTo>
                  <a:cubicBezTo>
                    <a:pt x="31898" y="177955"/>
                    <a:pt x="0" y="116877"/>
                    <a:pt x="0" y="63765"/>
                  </a:cubicBezTo>
                  <a:cubicBezTo>
                    <a:pt x="0" y="10654"/>
                    <a:pt x="31233" y="-13910"/>
                    <a:pt x="70441" y="7999"/>
                  </a:cubicBezTo>
                  <a:cubicBezTo>
                    <a:pt x="109648" y="30571"/>
                    <a:pt x="140881" y="91649"/>
                    <a:pt x="140881" y="1447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908;p46">
              <a:extLst>
                <a:ext uri="{FF2B5EF4-FFF2-40B4-BE49-F238E27FC236}">
                  <a16:creationId xmlns:a16="http://schemas.microsoft.com/office/drawing/2014/main" id="{A0E5A3BE-01DF-3042-B8F9-6B64A542C40D}"/>
                </a:ext>
              </a:extLst>
            </p:cNvPr>
            <p:cNvSpPr/>
            <p:nvPr/>
          </p:nvSpPr>
          <p:spPr>
            <a:xfrm>
              <a:off x="1027455" y="1778198"/>
              <a:ext cx="40470" cy="32331"/>
            </a:xfrm>
            <a:custGeom>
              <a:avLst/>
              <a:gdLst/>
              <a:ahLst/>
              <a:cxnLst/>
              <a:rect l="l" t="t" r="r" b="b"/>
              <a:pathLst>
                <a:path w="404701" h="323315" extrusionOk="0">
                  <a:moveTo>
                    <a:pt x="0" y="0"/>
                  </a:moveTo>
                  <a:lnTo>
                    <a:pt x="404702" y="233026"/>
                  </a:lnTo>
                  <a:lnTo>
                    <a:pt x="404702" y="323315"/>
                  </a:lnTo>
                  <a:lnTo>
                    <a:pt x="0" y="90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909;p46">
              <a:extLst>
                <a:ext uri="{FF2B5EF4-FFF2-40B4-BE49-F238E27FC236}">
                  <a16:creationId xmlns:a16="http://schemas.microsoft.com/office/drawing/2014/main" id="{D2C14941-3BE2-CF42-9A0E-E078BA89B5E0}"/>
                </a:ext>
              </a:extLst>
            </p:cNvPr>
            <p:cNvSpPr/>
            <p:nvPr/>
          </p:nvSpPr>
          <p:spPr>
            <a:xfrm>
              <a:off x="1027654" y="1796338"/>
              <a:ext cx="79279" cy="54771"/>
            </a:xfrm>
            <a:custGeom>
              <a:avLst/>
              <a:gdLst/>
              <a:ahLst/>
              <a:cxnLst/>
              <a:rect l="l" t="t" r="r" b="b"/>
              <a:pathLst>
                <a:path w="792790" h="547710" extrusionOk="0">
                  <a:moveTo>
                    <a:pt x="0" y="0"/>
                  </a:moveTo>
                  <a:lnTo>
                    <a:pt x="792790" y="457421"/>
                  </a:lnTo>
                  <a:lnTo>
                    <a:pt x="792790" y="547711"/>
                  </a:lnTo>
                  <a:lnTo>
                    <a:pt x="0" y="90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910;p46">
              <a:extLst>
                <a:ext uri="{FF2B5EF4-FFF2-40B4-BE49-F238E27FC236}">
                  <a16:creationId xmlns:a16="http://schemas.microsoft.com/office/drawing/2014/main" id="{0E7B0E6E-F5D7-194D-948F-669CD8E12603}"/>
                </a:ext>
              </a:extLst>
            </p:cNvPr>
            <p:cNvSpPr/>
            <p:nvPr/>
          </p:nvSpPr>
          <p:spPr>
            <a:xfrm>
              <a:off x="1314218" y="1880086"/>
              <a:ext cx="124334" cy="339182"/>
            </a:xfrm>
            <a:custGeom>
              <a:avLst/>
              <a:gdLst/>
              <a:ahLst/>
              <a:cxnLst/>
              <a:rect l="l" t="t" r="r" b="b"/>
              <a:pathLst>
                <a:path w="1243344" h="3391822" extrusionOk="0">
                  <a:moveTo>
                    <a:pt x="0" y="0"/>
                  </a:moveTo>
                  <a:lnTo>
                    <a:pt x="1243345" y="717003"/>
                  </a:lnTo>
                  <a:lnTo>
                    <a:pt x="1243345" y="3391822"/>
                  </a:lnTo>
                  <a:lnTo>
                    <a:pt x="0" y="26754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911;p46">
              <a:extLst>
                <a:ext uri="{FF2B5EF4-FFF2-40B4-BE49-F238E27FC236}">
                  <a16:creationId xmlns:a16="http://schemas.microsoft.com/office/drawing/2014/main" id="{C1C8EFE2-03E3-3947-93E9-A0810DFE95FC}"/>
                </a:ext>
              </a:extLst>
            </p:cNvPr>
            <p:cNvSpPr/>
            <p:nvPr/>
          </p:nvSpPr>
          <p:spPr>
            <a:xfrm>
              <a:off x="1293480" y="1897961"/>
              <a:ext cx="124401" cy="339182"/>
            </a:xfrm>
            <a:custGeom>
              <a:avLst/>
              <a:gdLst/>
              <a:ahLst/>
              <a:cxnLst/>
              <a:rect l="l" t="t" r="r" b="b"/>
              <a:pathLst>
                <a:path w="1244009" h="3391822" extrusionOk="0">
                  <a:moveTo>
                    <a:pt x="1244009" y="717003"/>
                  </a:moveTo>
                  <a:lnTo>
                    <a:pt x="0" y="0"/>
                  </a:lnTo>
                  <a:lnTo>
                    <a:pt x="0" y="2674819"/>
                  </a:lnTo>
                  <a:lnTo>
                    <a:pt x="1243345" y="3391822"/>
                  </a:lnTo>
                  <a:lnTo>
                    <a:pt x="1244009" y="717003"/>
                  </a:lnTo>
                  <a:close/>
                  <a:moveTo>
                    <a:pt x="405366" y="404974"/>
                  </a:moveTo>
                  <a:lnTo>
                    <a:pt x="820701" y="643975"/>
                  </a:lnTo>
                  <a:lnTo>
                    <a:pt x="820701" y="750198"/>
                  </a:lnTo>
                  <a:lnTo>
                    <a:pt x="405366" y="514516"/>
                  </a:lnTo>
                  <a:lnTo>
                    <a:pt x="405366" y="404974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912;p46">
              <a:extLst>
                <a:ext uri="{FF2B5EF4-FFF2-40B4-BE49-F238E27FC236}">
                  <a16:creationId xmlns:a16="http://schemas.microsoft.com/office/drawing/2014/main" id="{9CDE02A5-14CD-9142-A87A-A6F41DAC5C88}"/>
                </a:ext>
              </a:extLst>
            </p:cNvPr>
            <p:cNvSpPr/>
            <p:nvPr/>
          </p:nvSpPr>
          <p:spPr>
            <a:xfrm>
              <a:off x="1305472" y="2066980"/>
              <a:ext cx="99880" cy="66588"/>
            </a:xfrm>
            <a:custGeom>
              <a:avLst/>
              <a:gdLst/>
              <a:ahLst/>
              <a:cxnLst/>
              <a:rect l="l" t="t" r="r" b="b"/>
              <a:pathLst>
                <a:path w="998795" h="665883" extrusionOk="0">
                  <a:moveTo>
                    <a:pt x="0" y="0"/>
                  </a:moveTo>
                  <a:lnTo>
                    <a:pt x="998796" y="575594"/>
                  </a:lnTo>
                  <a:lnTo>
                    <a:pt x="998796" y="665883"/>
                  </a:lnTo>
                  <a:lnTo>
                    <a:pt x="0" y="90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913;p46">
              <a:extLst>
                <a:ext uri="{FF2B5EF4-FFF2-40B4-BE49-F238E27FC236}">
                  <a16:creationId xmlns:a16="http://schemas.microsoft.com/office/drawing/2014/main" id="{1B116BF7-0D52-1D4F-B6C5-054DB4B534F5}"/>
                </a:ext>
              </a:extLst>
            </p:cNvPr>
            <p:cNvSpPr/>
            <p:nvPr/>
          </p:nvSpPr>
          <p:spPr>
            <a:xfrm>
              <a:off x="1312496" y="2088563"/>
              <a:ext cx="85924" cy="58555"/>
            </a:xfrm>
            <a:custGeom>
              <a:avLst/>
              <a:gdLst/>
              <a:ahLst/>
              <a:cxnLst/>
              <a:rect l="l" t="t" r="r" b="b"/>
              <a:pathLst>
                <a:path w="859243" h="585552" extrusionOk="0">
                  <a:moveTo>
                    <a:pt x="0" y="0"/>
                  </a:moveTo>
                  <a:lnTo>
                    <a:pt x="859243" y="495263"/>
                  </a:lnTo>
                  <a:lnTo>
                    <a:pt x="859243" y="585552"/>
                  </a:lnTo>
                  <a:lnTo>
                    <a:pt x="0" y="90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914;p46">
              <a:extLst>
                <a:ext uri="{FF2B5EF4-FFF2-40B4-BE49-F238E27FC236}">
                  <a16:creationId xmlns:a16="http://schemas.microsoft.com/office/drawing/2014/main" id="{0BB05E76-291D-4F4F-83C6-0584BE5F662D}"/>
                </a:ext>
              </a:extLst>
            </p:cNvPr>
            <p:cNvSpPr/>
            <p:nvPr/>
          </p:nvSpPr>
          <p:spPr>
            <a:xfrm>
              <a:off x="1327934" y="1987117"/>
              <a:ext cx="55422" cy="83162"/>
            </a:xfrm>
            <a:custGeom>
              <a:avLst/>
              <a:gdLst/>
              <a:ahLst/>
              <a:cxnLst/>
              <a:rect l="l" t="t" r="r" b="b"/>
              <a:pathLst>
                <a:path w="554222" h="831619" extrusionOk="0">
                  <a:moveTo>
                    <a:pt x="554222" y="575808"/>
                  </a:moveTo>
                  <a:cubicBezTo>
                    <a:pt x="554222" y="364026"/>
                    <a:pt x="429954" y="120378"/>
                    <a:pt x="277111" y="32080"/>
                  </a:cubicBezTo>
                  <a:cubicBezTo>
                    <a:pt x="124268" y="-56217"/>
                    <a:pt x="0" y="44030"/>
                    <a:pt x="0" y="255812"/>
                  </a:cubicBezTo>
                  <a:cubicBezTo>
                    <a:pt x="0" y="467593"/>
                    <a:pt x="124268" y="711241"/>
                    <a:pt x="277111" y="799539"/>
                  </a:cubicBezTo>
                  <a:cubicBezTo>
                    <a:pt x="429954" y="887837"/>
                    <a:pt x="554222" y="787589"/>
                    <a:pt x="554222" y="5758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915;p46">
              <a:extLst>
                <a:ext uri="{FF2B5EF4-FFF2-40B4-BE49-F238E27FC236}">
                  <a16:creationId xmlns:a16="http://schemas.microsoft.com/office/drawing/2014/main" id="{14405D4A-2400-A645-AA49-2DB82CBE869A}"/>
                </a:ext>
              </a:extLst>
            </p:cNvPr>
            <p:cNvSpPr/>
            <p:nvPr/>
          </p:nvSpPr>
          <p:spPr>
            <a:xfrm>
              <a:off x="1159838" y="1665386"/>
              <a:ext cx="124334" cy="339182"/>
            </a:xfrm>
            <a:custGeom>
              <a:avLst/>
              <a:gdLst/>
              <a:ahLst/>
              <a:cxnLst/>
              <a:rect l="l" t="t" r="r" b="b"/>
              <a:pathLst>
                <a:path w="1243344" h="3391821" extrusionOk="0">
                  <a:moveTo>
                    <a:pt x="0" y="0"/>
                  </a:moveTo>
                  <a:lnTo>
                    <a:pt x="1243345" y="717003"/>
                  </a:lnTo>
                  <a:lnTo>
                    <a:pt x="1243345" y="3391822"/>
                  </a:lnTo>
                  <a:lnTo>
                    <a:pt x="0" y="26748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916;p46">
              <a:extLst>
                <a:ext uri="{FF2B5EF4-FFF2-40B4-BE49-F238E27FC236}">
                  <a16:creationId xmlns:a16="http://schemas.microsoft.com/office/drawing/2014/main" id="{A646349E-0F72-0D44-ACA9-BB35231428A4}"/>
                </a:ext>
              </a:extLst>
            </p:cNvPr>
            <p:cNvSpPr/>
            <p:nvPr/>
          </p:nvSpPr>
          <p:spPr>
            <a:xfrm>
              <a:off x="1139099" y="1683460"/>
              <a:ext cx="124401" cy="339182"/>
            </a:xfrm>
            <a:custGeom>
              <a:avLst/>
              <a:gdLst/>
              <a:ahLst/>
              <a:cxnLst/>
              <a:rect l="l" t="t" r="r" b="b"/>
              <a:pathLst>
                <a:path w="1244009" h="3391822" extrusionOk="0">
                  <a:moveTo>
                    <a:pt x="1244009" y="717003"/>
                  </a:moveTo>
                  <a:lnTo>
                    <a:pt x="0" y="0"/>
                  </a:lnTo>
                  <a:lnTo>
                    <a:pt x="0" y="2674819"/>
                  </a:lnTo>
                  <a:lnTo>
                    <a:pt x="1243345" y="3391822"/>
                  </a:lnTo>
                  <a:lnTo>
                    <a:pt x="1244009" y="717003"/>
                  </a:lnTo>
                  <a:close/>
                  <a:moveTo>
                    <a:pt x="405366" y="404974"/>
                  </a:moveTo>
                  <a:lnTo>
                    <a:pt x="820701" y="643975"/>
                  </a:lnTo>
                  <a:lnTo>
                    <a:pt x="820701" y="750198"/>
                  </a:lnTo>
                  <a:lnTo>
                    <a:pt x="405366" y="514516"/>
                  </a:lnTo>
                  <a:lnTo>
                    <a:pt x="405366" y="404974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917;p46">
              <a:extLst>
                <a:ext uri="{FF2B5EF4-FFF2-40B4-BE49-F238E27FC236}">
                  <a16:creationId xmlns:a16="http://schemas.microsoft.com/office/drawing/2014/main" id="{782D3BCB-1DA4-AB40-AE6A-D4F98F235615}"/>
                </a:ext>
              </a:extLst>
            </p:cNvPr>
            <p:cNvSpPr/>
            <p:nvPr/>
          </p:nvSpPr>
          <p:spPr>
            <a:xfrm>
              <a:off x="1151092" y="1852214"/>
              <a:ext cx="99880" cy="66588"/>
            </a:xfrm>
            <a:custGeom>
              <a:avLst/>
              <a:gdLst/>
              <a:ahLst/>
              <a:cxnLst/>
              <a:rect l="l" t="t" r="r" b="b"/>
              <a:pathLst>
                <a:path w="998795" h="665883" extrusionOk="0">
                  <a:moveTo>
                    <a:pt x="0" y="0"/>
                  </a:moveTo>
                  <a:lnTo>
                    <a:pt x="998796" y="575594"/>
                  </a:lnTo>
                  <a:lnTo>
                    <a:pt x="998796" y="665883"/>
                  </a:lnTo>
                  <a:lnTo>
                    <a:pt x="0" y="90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918;p46">
              <a:extLst>
                <a:ext uri="{FF2B5EF4-FFF2-40B4-BE49-F238E27FC236}">
                  <a16:creationId xmlns:a16="http://schemas.microsoft.com/office/drawing/2014/main" id="{1AA4DBEA-B5D8-6F4C-B341-BA9BA7E6CECC}"/>
                </a:ext>
              </a:extLst>
            </p:cNvPr>
            <p:cNvSpPr/>
            <p:nvPr/>
          </p:nvSpPr>
          <p:spPr>
            <a:xfrm>
              <a:off x="1157983" y="1873863"/>
              <a:ext cx="85924" cy="58555"/>
            </a:xfrm>
            <a:custGeom>
              <a:avLst/>
              <a:gdLst/>
              <a:ahLst/>
              <a:cxnLst/>
              <a:rect l="l" t="t" r="r" b="b"/>
              <a:pathLst>
                <a:path w="859243" h="585552" extrusionOk="0">
                  <a:moveTo>
                    <a:pt x="665" y="0"/>
                  </a:moveTo>
                  <a:lnTo>
                    <a:pt x="859243" y="495263"/>
                  </a:lnTo>
                  <a:lnTo>
                    <a:pt x="859243" y="585552"/>
                  </a:lnTo>
                  <a:lnTo>
                    <a:pt x="0" y="90289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919;p46">
              <a:extLst>
                <a:ext uri="{FF2B5EF4-FFF2-40B4-BE49-F238E27FC236}">
                  <a16:creationId xmlns:a16="http://schemas.microsoft.com/office/drawing/2014/main" id="{3D33FA69-B8D2-DA41-915B-6CABB069966B}"/>
                </a:ext>
              </a:extLst>
            </p:cNvPr>
            <p:cNvSpPr/>
            <p:nvPr/>
          </p:nvSpPr>
          <p:spPr>
            <a:xfrm>
              <a:off x="1173553" y="1772417"/>
              <a:ext cx="55422" cy="83162"/>
            </a:xfrm>
            <a:custGeom>
              <a:avLst/>
              <a:gdLst/>
              <a:ahLst/>
              <a:cxnLst/>
              <a:rect l="l" t="t" r="r" b="b"/>
              <a:pathLst>
                <a:path w="554222" h="831619" extrusionOk="0">
                  <a:moveTo>
                    <a:pt x="554222" y="575807"/>
                  </a:moveTo>
                  <a:cubicBezTo>
                    <a:pt x="554222" y="364026"/>
                    <a:pt x="429954" y="120378"/>
                    <a:pt x="277111" y="32080"/>
                  </a:cubicBezTo>
                  <a:cubicBezTo>
                    <a:pt x="124268" y="-56217"/>
                    <a:pt x="0" y="44030"/>
                    <a:pt x="0" y="255812"/>
                  </a:cubicBezTo>
                  <a:cubicBezTo>
                    <a:pt x="0" y="467593"/>
                    <a:pt x="124268" y="711241"/>
                    <a:pt x="277111" y="799539"/>
                  </a:cubicBezTo>
                  <a:cubicBezTo>
                    <a:pt x="429954" y="887837"/>
                    <a:pt x="554222" y="787589"/>
                    <a:pt x="554222" y="5758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920;p46">
              <a:extLst>
                <a:ext uri="{FF2B5EF4-FFF2-40B4-BE49-F238E27FC236}">
                  <a16:creationId xmlns:a16="http://schemas.microsoft.com/office/drawing/2014/main" id="{968741F6-42A3-A843-8C4E-10051F18F6D4}"/>
                </a:ext>
              </a:extLst>
            </p:cNvPr>
            <p:cNvSpPr/>
            <p:nvPr/>
          </p:nvSpPr>
          <p:spPr>
            <a:xfrm>
              <a:off x="1031629" y="1864859"/>
              <a:ext cx="197832" cy="232760"/>
            </a:xfrm>
            <a:custGeom>
              <a:avLst/>
              <a:gdLst/>
              <a:ahLst/>
              <a:cxnLst/>
              <a:rect l="l" t="t" r="r" b="b"/>
              <a:pathLst>
                <a:path w="1978320" h="2327603" extrusionOk="0">
                  <a:moveTo>
                    <a:pt x="1977656" y="1140566"/>
                  </a:moveTo>
                  <a:lnTo>
                    <a:pt x="0" y="0"/>
                  </a:lnTo>
                  <a:lnTo>
                    <a:pt x="665" y="1029696"/>
                  </a:lnTo>
                  <a:lnTo>
                    <a:pt x="1803548" y="2069350"/>
                  </a:lnTo>
                  <a:lnTo>
                    <a:pt x="1978320" y="2327604"/>
                  </a:lnTo>
                  <a:lnTo>
                    <a:pt x="1977656" y="114056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921;p46">
              <a:extLst>
                <a:ext uri="{FF2B5EF4-FFF2-40B4-BE49-F238E27FC236}">
                  <a16:creationId xmlns:a16="http://schemas.microsoft.com/office/drawing/2014/main" id="{7CBEFED6-8F2A-3D48-8D0A-9A077795947D}"/>
                </a:ext>
              </a:extLst>
            </p:cNvPr>
            <p:cNvSpPr/>
            <p:nvPr/>
          </p:nvSpPr>
          <p:spPr>
            <a:xfrm>
              <a:off x="1010626" y="1877041"/>
              <a:ext cx="74627" cy="70970"/>
            </a:xfrm>
            <a:custGeom>
              <a:avLst/>
              <a:gdLst/>
              <a:ahLst/>
              <a:cxnLst/>
              <a:rect l="l" t="t" r="r" b="b"/>
              <a:pathLst>
                <a:path w="746272" h="709700" extrusionOk="0">
                  <a:moveTo>
                    <a:pt x="0" y="279498"/>
                  </a:moveTo>
                  <a:lnTo>
                    <a:pt x="0" y="0"/>
                  </a:lnTo>
                  <a:lnTo>
                    <a:pt x="746273" y="430202"/>
                  </a:lnTo>
                  <a:lnTo>
                    <a:pt x="746273" y="709700"/>
                  </a:lnTo>
                  <a:lnTo>
                    <a:pt x="0" y="279498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922;p46">
              <a:extLst>
                <a:ext uri="{FF2B5EF4-FFF2-40B4-BE49-F238E27FC236}">
                  <a16:creationId xmlns:a16="http://schemas.microsoft.com/office/drawing/2014/main" id="{422DF5F4-B23B-2F4B-8A93-9D4F01B57E34}"/>
                </a:ext>
              </a:extLst>
            </p:cNvPr>
            <p:cNvSpPr/>
            <p:nvPr/>
          </p:nvSpPr>
          <p:spPr>
            <a:xfrm>
              <a:off x="1134925" y="1949468"/>
              <a:ext cx="43328" cy="33991"/>
            </a:xfrm>
            <a:custGeom>
              <a:avLst/>
              <a:gdLst/>
              <a:ahLst/>
              <a:cxnLst/>
              <a:rect l="l" t="t" r="r" b="b"/>
              <a:pathLst>
                <a:path w="433276" h="339912" extrusionOk="0">
                  <a:moveTo>
                    <a:pt x="433277" y="249623"/>
                  </a:moveTo>
                  <a:lnTo>
                    <a:pt x="0" y="0"/>
                  </a:lnTo>
                  <a:lnTo>
                    <a:pt x="0" y="90290"/>
                  </a:lnTo>
                  <a:lnTo>
                    <a:pt x="433277" y="339913"/>
                  </a:lnTo>
                  <a:lnTo>
                    <a:pt x="433277" y="249623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923;p46">
              <a:extLst>
                <a:ext uri="{FF2B5EF4-FFF2-40B4-BE49-F238E27FC236}">
                  <a16:creationId xmlns:a16="http://schemas.microsoft.com/office/drawing/2014/main" id="{E5BA8E00-389C-A048-BB2F-A953F3F82CD5}"/>
                </a:ext>
              </a:extLst>
            </p:cNvPr>
            <p:cNvSpPr/>
            <p:nvPr/>
          </p:nvSpPr>
          <p:spPr>
            <a:xfrm>
              <a:off x="1094839" y="1944436"/>
              <a:ext cx="83532" cy="57161"/>
            </a:xfrm>
            <a:custGeom>
              <a:avLst/>
              <a:gdLst/>
              <a:ahLst/>
              <a:cxnLst/>
              <a:rect l="l" t="t" r="r" b="b"/>
              <a:pathLst>
                <a:path w="835320" h="571610" extrusionOk="0">
                  <a:moveTo>
                    <a:pt x="835320" y="481321"/>
                  </a:moveTo>
                  <a:lnTo>
                    <a:pt x="0" y="0"/>
                  </a:lnTo>
                  <a:lnTo>
                    <a:pt x="0" y="90289"/>
                  </a:lnTo>
                  <a:lnTo>
                    <a:pt x="835320" y="571611"/>
                  </a:lnTo>
                  <a:lnTo>
                    <a:pt x="835320" y="481321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924;p46">
              <a:extLst>
                <a:ext uri="{FF2B5EF4-FFF2-40B4-BE49-F238E27FC236}">
                  <a16:creationId xmlns:a16="http://schemas.microsoft.com/office/drawing/2014/main" id="{CC4BB8FD-282A-9641-8DAA-928035774DB6}"/>
                </a:ext>
              </a:extLst>
            </p:cNvPr>
            <p:cNvSpPr/>
            <p:nvPr/>
          </p:nvSpPr>
          <p:spPr>
            <a:xfrm>
              <a:off x="1077281" y="1952249"/>
              <a:ext cx="101209" cy="67385"/>
            </a:xfrm>
            <a:custGeom>
              <a:avLst/>
              <a:gdLst/>
              <a:ahLst/>
              <a:cxnLst/>
              <a:rect l="l" t="t" r="r" b="b"/>
              <a:pathLst>
                <a:path w="1012086" h="673849" extrusionOk="0">
                  <a:moveTo>
                    <a:pt x="1011422" y="583561"/>
                  </a:moveTo>
                  <a:lnTo>
                    <a:pt x="0" y="0"/>
                  </a:lnTo>
                  <a:lnTo>
                    <a:pt x="0" y="90289"/>
                  </a:lnTo>
                  <a:lnTo>
                    <a:pt x="1012087" y="673850"/>
                  </a:lnTo>
                  <a:lnTo>
                    <a:pt x="1011422" y="583561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925;p46">
              <a:extLst>
                <a:ext uri="{FF2B5EF4-FFF2-40B4-BE49-F238E27FC236}">
                  <a16:creationId xmlns:a16="http://schemas.microsoft.com/office/drawing/2014/main" id="{40291C7B-95A9-0145-8DD5-6A3FD330B7A4}"/>
                </a:ext>
              </a:extLst>
            </p:cNvPr>
            <p:cNvSpPr/>
            <p:nvPr/>
          </p:nvSpPr>
          <p:spPr>
            <a:xfrm>
              <a:off x="1188792" y="1979734"/>
              <a:ext cx="22462" cy="33373"/>
            </a:xfrm>
            <a:custGeom>
              <a:avLst/>
              <a:gdLst/>
              <a:ahLst/>
              <a:cxnLst/>
              <a:rect l="l" t="t" r="r" b="b"/>
              <a:pathLst>
                <a:path w="224619" h="333730" extrusionOk="0">
                  <a:moveTo>
                    <a:pt x="6" y="102136"/>
                  </a:moveTo>
                  <a:cubicBezTo>
                    <a:pt x="6" y="187114"/>
                    <a:pt x="50511" y="284706"/>
                    <a:pt x="112313" y="320556"/>
                  </a:cubicBezTo>
                  <a:cubicBezTo>
                    <a:pt x="174115" y="356406"/>
                    <a:pt x="224619" y="316573"/>
                    <a:pt x="224619" y="231595"/>
                  </a:cubicBezTo>
                  <a:cubicBezTo>
                    <a:pt x="224619" y="146616"/>
                    <a:pt x="174115" y="49025"/>
                    <a:pt x="112313" y="13174"/>
                  </a:cubicBezTo>
                  <a:cubicBezTo>
                    <a:pt x="49847" y="-22676"/>
                    <a:pt x="-658" y="17157"/>
                    <a:pt x="6" y="102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926;p46">
              <a:extLst>
                <a:ext uri="{FF2B5EF4-FFF2-40B4-BE49-F238E27FC236}">
                  <a16:creationId xmlns:a16="http://schemas.microsoft.com/office/drawing/2014/main" id="{672F09F6-96ED-CD46-A005-E605D5FB885D}"/>
                </a:ext>
              </a:extLst>
            </p:cNvPr>
            <p:cNvSpPr/>
            <p:nvPr/>
          </p:nvSpPr>
          <p:spPr>
            <a:xfrm>
              <a:off x="1046537" y="1669527"/>
              <a:ext cx="55555" cy="75611"/>
            </a:xfrm>
            <a:custGeom>
              <a:avLst/>
              <a:gdLst/>
              <a:ahLst/>
              <a:cxnLst/>
              <a:rect l="l" t="t" r="r" b="b"/>
              <a:pathLst>
                <a:path w="555551" h="756106" extrusionOk="0">
                  <a:moveTo>
                    <a:pt x="277776" y="9593"/>
                  </a:moveTo>
                  <a:cubicBezTo>
                    <a:pt x="317648" y="32166"/>
                    <a:pt x="349545" y="87932"/>
                    <a:pt x="349545" y="133741"/>
                  </a:cubicBezTo>
                  <a:lnTo>
                    <a:pt x="349545" y="336228"/>
                  </a:lnTo>
                  <a:lnTo>
                    <a:pt x="483781" y="413239"/>
                  </a:lnTo>
                  <a:cubicBezTo>
                    <a:pt x="523653" y="435812"/>
                    <a:pt x="555551" y="491579"/>
                    <a:pt x="555551" y="537387"/>
                  </a:cubicBezTo>
                  <a:cubicBezTo>
                    <a:pt x="555551" y="583196"/>
                    <a:pt x="523653" y="601785"/>
                    <a:pt x="483781" y="579212"/>
                  </a:cubicBezTo>
                  <a:lnTo>
                    <a:pt x="349545" y="502201"/>
                  </a:lnTo>
                  <a:lnTo>
                    <a:pt x="349545" y="704688"/>
                  </a:lnTo>
                  <a:cubicBezTo>
                    <a:pt x="349545" y="750496"/>
                    <a:pt x="317648" y="769085"/>
                    <a:pt x="277776" y="746513"/>
                  </a:cubicBezTo>
                  <a:cubicBezTo>
                    <a:pt x="237903" y="723941"/>
                    <a:pt x="206006" y="668174"/>
                    <a:pt x="206006" y="622365"/>
                  </a:cubicBezTo>
                  <a:lnTo>
                    <a:pt x="206006" y="419878"/>
                  </a:lnTo>
                  <a:lnTo>
                    <a:pt x="71770" y="342867"/>
                  </a:lnTo>
                  <a:cubicBezTo>
                    <a:pt x="31898" y="320295"/>
                    <a:pt x="0" y="264528"/>
                    <a:pt x="0" y="218719"/>
                  </a:cubicBezTo>
                  <a:cubicBezTo>
                    <a:pt x="0" y="172911"/>
                    <a:pt x="31898" y="154322"/>
                    <a:pt x="71770" y="176894"/>
                  </a:cubicBezTo>
                  <a:lnTo>
                    <a:pt x="206006" y="253905"/>
                  </a:lnTo>
                  <a:lnTo>
                    <a:pt x="206006" y="51418"/>
                  </a:lnTo>
                  <a:cubicBezTo>
                    <a:pt x="206006" y="5610"/>
                    <a:pt x="237903" y="-12979"/>
                    <a:pt x="277776" y="95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 txBox="1">
            <a:spLocks noGrp="1"/>
          </p:cNvSpPr>
          <p:nvPr>
            <p:ph type="ctrTitle" idx="4294967295"/>
          </p:nvPr>
        </p:nvSpPr>
        <p:spPr>
          <a:xfrm>
            <a:off x="709848" y="761967"/>
            <a:ext cx="3419124" cy="151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800" dirty="0"/>
              <a:t>Encryption :</a:t>
            </a:r>
            <a:endParaRPr sz="4800" dirty="0"/>
          </a:p>
        </p:txBody>
      </p:sp>
      <p:sp>
        <p:nvSpPr>
          <p:cNvPr id="225" name="Google Shape;225;p17"/>
          <p:cNvSpPr txBox="1">
            <a:spLocks noGrp="1"/>
          </p:cNvSpPr>
          <p:nvPr>
            <p:ph type="subTitle" idx="4294967295"/>
          </p:nvPr>
        </p:nvSpPr>
        <p:spPr>
          <a:xfrm>
            <a:off x="2631518" y="2072997"/>
            <a:ext cx="3419124" cy="22546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IN" sz="2000" dirty="0"/>
              <a:t>The process of converting plain text into unintelligible format (cipher text) is called Encryption.</a:t>
            </a:r>
            <a:endParaRPr sz="2000" dirty="0"/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9FFAB22B-D793-2D4F-B073-773ACEB505B9}"/>
              </a:ext>
            </a:extLst>
          </p:cNvPr>
          <p:cNvGrpSpPr/>
          <p:nvPr/>
        </p:nvGrpSpPr>
        <p:grpSpPr>
          <a:xfrm>
            <a:off x="5174828" y="491833"/>
            <a:ext cx="3777372" cy="4655473"/>
            <a:chOff x="2522057" y="2360511"/>
            <a:chExt cx="554801" cy="683772"/>
          </a:xfrm>
        </p:grpSpPr>
        <p:sp>
          <p:nvSpPr>
            <p:cNvPr id="62" name="Google Shape;986;p46">
              <a:extLst>
                <a:ext uri="{FF2B5EF4-FFF2-40B4-BE49-F238E27FC236}">
                  <a16:creationId xmlns:a16="http://schemas.microsoft.com/office/drawing/2014/main" id="{4F7AED75-8870-594A-9BF2-56288195E82B}"/>
                </a:ext>
              </a:extLst>
            </p:cNvPr>
            <p:cNvSpPr/>
            <p:nvPr/>
          </p:nvSpPr>
          <p:spPr>
            <a:xfrm>
              <a:off x="2766348" y="2360511"/>
              <a:ext cx="101967" cy="369432"/>
            </a:xfrm>
            <a:custGeom>
              <a:avLst/>
              <a:gdLst/>
              <a:ahLst/>
              <a:cxnLst/>
              <a:rect l="l" t="t" r="r" b="b"/>
              <a:pathLst>
                <a:path w="1019671" h="3694319" extrusionOk="0">
                  <a:moveTo>
                    <a:pt x="399309" y="3567369"/>
                  </a:moveTo>
                  <a:cubicBezTo>
                    <a:pt x="-431720" y="380179"/>
                    <a:pt x="251391" y="108815"/>
                    <a:pt x="510247" y="0"/>
                  </a:cubicBezTo>
                  <a:cubicBezTo>
                    <a:pt x="768430" y="407047"/>
                    <a:pt x="1451541" y="1465637"/>
                    <a:pt x="619840" y="3694320"/>
                  </a:cubicBezTo>
                  <a:lnTo>
                    <a:pt x="399309" y="3567369"/>
                  </a:ln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987;p46">
              <a:extLst>
                <a:ext uri="{FF2B5EF4-FFF2-40B4-BE49-F238E27FC236}">
                  <a16:creationId xmlns:a16="http://schemas.microsoft.com/office/drawing/2014/main" id="{63C7C596-1DF4-034D-9679-040028249AF9}"/>
                </a:ext>
              </a:extLst>
            </p:cNvPr>
            <p:cNvSpPr/>
            <p:nvPr/>
          </p:nvSpPr>
          <p:spPr>
            <a:xfrm>
              <a:off x="2820104" y="2635875"/>
              <a:ext cx="36888" cy="103575"/>
            </a:xfrm>
            <a:custGeom>
              <a:avLst/>
              <a:gdLst/>
              <a:ahLst/>
              <a:cxnLst/>
              <a:rect l="l" t="t" r="r" b="b"/>
              <a:pathLst>
                <a:path w="368879" h="1035752" extrusionOk="0">
                  <a:moveTo>
                    <a:pt x="0" y="621989"/>
                  </a:moveTo>
                  <a:cubicBezTo>
                    <a:pt x="115645" y="766403"/>
                    <a:pt x="244064" y="924923"/>
                    <a:pt x="334159" y="1035753"/>
                  </a:cubicBezTo>
                  <a:cubicBezTo>
                    <a:pt x="434340" y="734834"/>
                    <a:pt x="300542" y="314353"/>
                    <a:pt x="151279" y="0"/>
                  </a:cubicBezTo>
                  <a:cubicBezTo>
                    <a:pt x="115645" y="195463"/>
                    <a:pt x="65891" y="402345"/>
                    <a:pt x="0" y="621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988;p46">
              <a:extLst>
                <a:ext uri="{FF2B5EF4-FFF2-40B4-BE49-F238E27FC236}">
                  <a16:creationId xmlns:a16="http://schemas.microsoft.com/office/drawing/2014/main" id="{126FB32F-7AEF-ED46-BBFD-0C04DFBE30BD}"/>
                </a:ext>
              </a:extLst>
            </p:cNvPr>
            <p:cNvSpPr/>
            <p:nvPr/>
          </p:nvSpPr>
          <p:spPr>
            <a:xfrm>
              <a:off x="2728277" y="2586844"/>
              <a:ext cx="36831" cy="82417"/>
            </a:xfrm>
            <a:custGeom>
              <a:avLst/>
              <a:gdLst/>
              <a:ahLst/>
              <a:cxnLst/>
              <a:rect l="l" t="t" r="r" b="b"/>
              <a:pathLst>
                <a:path w="368315" h="824169" extrusionOk="0">
                  <a:moveTo>
                    <a:pt x="216364" y="0"/>
                  </a:moveTo>
                  <a:cubicBezTo>
                    <a:pt x="67774" y="142399"/>
                    <a:pt x="-65352" y="408390"/>
                    <a:pt x="34828" y="824169"/>
                  </a:cubicBezTo>
                  <a:cubicBezTo>
                    <a:pt x="124924" y="816780"/>
                    <a:pt x="252671" y="806705"/>
                    <a:pt x="368315" y="795958"/>
                  </a:cubicBezTo>
                  <a:cubicBezTo>
                    <a:pt x="302425" y="500412"/>
                    <a:pt x="252671" y="236437"/>
                    <a:pt x="216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989;p46">
              <a:extLst>
                <a:ext uri="{FF2B5EF4-FFF2-40B4-BE49-F238E27FC236}">
                  <a16:creationId xmlns:a16="http://schemas.microsoft.com/office/drawing/2014/main" id="{C545BD45-6B5E-2445-8198-926848537627}"/>
                </a:ext>
              </a:extLst>
            </p:cNvPr>
            <p:cNvSpPr/>
            <p:nvPr/>
          </p:nvSpPr>
          <p:spPr>
            <a:xfrm>
              <a:off x="2741962" y="2378797"/>
              <a:ext cx="101951" cy="369432"/>
            </a:xfrm>
            <a:custGeom>
              <a:avLst/>
              <a:gdLst/>
              <a:ahLst/>
              <a:cxnLst/>
              <a:rect l="l" t="t" r="r" b="b"/>
              <a:pathLst>
                <a:path w="1019507" h="3694319" extrusionOk="0">
                  <a:moveTo>
                    <a:pt x="399145" y="3567369"/>
                  </a:moveTo>
                  <a:cubicBezTo>
                    <a:pt x="-431884" y="379507"/>
                    <a:pt x="251899" y="108815"/>
                    <a:pt x="510083" y="0"/>
                  </a:cubicBezTo>
                  <a:cubicBezTo>
                    <a:pt x="768266" y="407047"/>
                    <a:pt x="1451377" y="1465637"/>
                    <a:pt x="619676" y="3694319"/>
                  </a:cubicBezTo>
                  <a:lnTo>
                    <a:pt x="399145" y="356736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0000"/>
                  </a:srgbClr>
                </a:gs>
                <a:gs pos="99000">
                  <a:srgbClr val="FFFFFF">
                    <a:alpha val="10000"/>
                  </a:srgbClr>
                </a:gs>
              </a:gsLst>
              <a:lin ang="6600474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990;p46">
              <a:extLst>
                <a:ext uri="{FF2B5EF4-FFF2-40B4-BE49-F238E27FC236}">
                  <a16:creationId xmlns:a16="http://schemas.microsoft.com/office/drawing/2014/main" id="{4A6B70B2-8A88-7A4E-BA19-25C7722FF28D}"/>
                </a:ext>
              </a:extLst>
            </p:cNvPr>
            <p:cNvSpPr/>
            <p:nvPr/>
          </p:nvSpPr>
          <p:spPr>
            <a:xfrm>
              <a:off x="2792820" y="2378797"/>
              <a:ext cx="50942" cy="369432"/>
            </a:xfrm>
            <a:custGeom>
              <a:avLst/>
              <a:gdLst/>
              <a:ahLst/>
              <a:cxnLst/>
              <a:rect l="l" t="t" r="r" b="b"/>
              <a:pathLst>
                <a:path w="509424" h="3694319" extrusionOk="0">
                  <a:moveTo>
                    <a:pt x="109593" y="3694319"/>
                  </a:moveTo>
                  <a:cubicBezTo>
                    <a:pt x="941294" y="1465637"/>
                    <a:pt x="258183" y="407047"/>
                    <a:pt x="0" y="0"/>
                  </a:cubicBezTo>
                  <a:lnTo>
                    <a:pt x="0" y="3631180"/>
                  </a:lnTo>
                  <a:lnTo>
                    <a:pt x="109593" y="369431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991;p46">
              <a:extLst>
                <a:ext uri="{FF2B5EF4-FFF2-40B4-BE49-F238E27FC236}">
                  <a16:creationId xmlns:a16="http://schemas.microsoft.com/office/drawing/2014/main" id="{715DA607-C3A9-A343-82BD-CA4C480733B4}"/>
                </a:ext>
              </a:extLst>
            </p:cNvPr>
            <p:cNvSpPr/>
            <p:nvPr/>
          </p:nvSpPr>
          <p:spPr>
            <a:xfrm>
              <a:off x="2766542" y="2437997"/>
              <a:ext cx="51099" cy="76263"/>
            </a:xfrm>
            <a:custGeom>
              <a:avLst/>
              <a:gdLst/>
              <a:ahLst/>
              <a:cxnLst/>
              <a:rect l="l" t="t" r="r" b="b"/>
              <a:pathLst>
                <a:path w="510988" h="762629" extrusionOk="0">
                  <a:moveTo>
                    <a:pt x="510988" y="528752"/>
                  </a:moveTo>
                  <a:cubicBezTo>
                    <a:pt x="510988" y="722871"/>
                    <a:pt x="396688" y="814222"/>
                    <a:pt x="255494" y="732947"/>
                  </a:cubicBezTo>
                  <a:cubicBezTo>
                    <a:pt x="114300" y="651672"/>
                    <a:pt x="0" y="427997"/>
                    <a:pt x="0" y="233878"/>
                  </a:cubicBezTo>
                  <a:cubicBezTo>
                    <a:pt x="0" y="39758"/>
                    <a:pt x="114300" y="-51592"/>
                    <a:pt x="255494" y="29683"/>
                  </a:cubicBezTo>
                  <a:cubicBezTo>
                    <a:pt x="396688" y="110958"/>
                    <a:pt x="510988" y="334632"/>
                    <a:pt x="510988" y="52875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992;p46">
              <a:extLst>
                <a:ext uri="{FF2B5EF4-FFF2-40B4-BE49-F238E27FC236}">
                  <a16:creationId xmlns:a16="http://schemas.microsoft.com/office/drawing/2014/main" id="{B00B8D24-021D-084F-BEFA-D6E6EAF482D4}"/>
                </a:ext>
              </a:extLst>
            </p:cNvPr>
            <p:cNvSpPr/>
            <p:nvPr/>
          </p:nvSpPr>
          <p:spPr>
            <a:xfrm>
              <a:off x="2631998" y="2761138"/>
              <a:ext cx="294222" cy="283145"/>
            </a:xfrm>
            <a:custGeom>
              <a:avLst/>
              <a:gdLst/>
              <a:ahLst/>
              <a:cxnLst/>
              <a:rect l="l" t="t" r="r" b="b"/>
              <a:pathLst>
                <a:path w="2942216" h="2831453" extrusionOk="0">
                  <a:moveTo>
                    <a:pt x="1809974" y="581624"/>
                  </a:moveTo>
                  <a:cubicBezTo>
                    <a:pt x="1751479" y="486244"/>
                    <a:pt x="1723241" y="365339"/>
                    <a:pt x="1698363" y="259211"/>
                  </a:cubicBezTo>
                  <a:cubicBezTo>
                    <a:pt x="1669452" y="136962"/>
                    <a:pt x="1645248" y="32850"/>
                    <a:pt x="1584736" y="6654"/>
                  </a:cubicBezTo>
                  <a:cubicBezTo>
                    <a:pt x="1515484" y="-23573"/>
                    <a:pt x="1484555" y="53001"/>
                    <a:pt x="1440852" y="159128"/>
                  </a:cubicBezTo>
                  <a:lnTo>
                    <a:pt x="1440852" y="159128"/>
                  </a:lnTo>
                  <a:cubicBezTo>
                    <a:pt x="1415303" y="221596"/>
                    <a:pt x="1385047" y="295482"/>
                    <a:pt x="1340672" y="363323"/>
                  </a:cubicBezTo>
                  <a:cubicBezTo>
                    <a:pt x="1292935" y="312946"/>
                    <a:pt x="1242508" y="271301"/>
                    <a:pt x="1189392" y="241075"/>
                  </a:cubicBezTo>
                  <a:cubicBezTo>
                    <a:pt x="966844" y="112781"/>
                    <a:pt x="781274" y="223611"/>
                    <a:pt x="737571" y="488259"/>
                  </a:cubicBezTo>
                  <a:cubicBezTo>
                    <a:pt x="707315" y="465421"/>
                    <a:pt x="677059" y="444598"/>
                    <a:pt x="646131" y="426463"/>
                  </a:cubicBezTo>
                  <a:cubicBezTo>
                    <a:pt x="289112" y="220924"/>
                    <a:pt x="0" y="454002"/>
                    <a:pt x="0" y="948369"/>
                  </a:cubicBezTo>
                  <a:cubicBezTo>
                    <a:pt x="0" y="1442065"/>
                    <a:pt x="289112" y="2008975"/>
                    <a:pt x="645459" y="2214513"/>
                  </a:cubicBezTo>
                  <a:cubicBezTo>
                    <a:pt x="991721" y="2414007"/>
                    <a:pt x="1274781" y="2199736"/>
                    <a:pt x="1290918" y="1735595"/>
                  </a:cubicBezTo>
                  <a:cubicBezTo>
                    <a:pt x="1356136" y="1856500"/>
                    <a:pt x="1442869" y="1957926"/>
                    <a:pt x="1539016" y="2013005"/>
                  </a:cubicBezTo>
                  <a:cubicBezTo>
                    <a:pt x="1563893" y="2027110"/>
                    <a:pt x="1588098" y="2037858"/>
                    <a:pt x="1610958" y="2044575"/>
                  </a:cubicBezTo>
                  <a:cubicBezTo>
                    <a:pt x="1749462" y="2348852"/>
                    <a:pt x="1955875" y="2610813"/>
                    <a:pt x="2186492" y="2743808"/>
                  </a:cubicBezTo>
                  <a:cubicBezTo>
                    <a:pt x="2603351" y="2984275"/>
                    <a:pt x="2941544" y="2712911"/>
                    <a:pt x="2942216" y="2137940"/>
                  </a:cubicBezTo>
                  <a:cubicBezTo>
                    <a:pt x="2942216" y="1562970"/>
                    <a:pt x="2604023" y="901351"/>
                    <a:pt x="2187164" y="660884"/>
                  </a:cubicBezTo>
                  <a:cubicBezTo>
                    <a:pt x="2049332" y="581624"/>
                    <a:pt x="1920912" y="557443"/>
                    <a:pt x="1809974" y="5816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19607"/>
                    <a:alpha val="29800"/>
                  </a:srgbClr>
                </a:gs>
                <a:gs pos="59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72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993;p46">
              <a:extLst>
                <a:ext uri="{FF2B5EF4-FFF2-40B4-BE49-F238E27FC236}">
                  <a16:creationId xmlns:a16="http://schemas.microsoft.com/office/drawing/2014/main" id="{ED3D7B77-F48A-9045-8F91-974803CCB03A}"/>
                </a:ext>
              </a:extLst>
            </p:cNvPr>
            <p:cNvSpPr/>
            <p:nvPr/>
          </p:nvSpPr>
          <p:spPr>
            <a:xfrm>
              <a:off x="2879432" y="2599839"/>
              <a:ext cx="182073" cy="199762"/>
            </a:xfrm>
            <a:custGeom>
              <a:avLst/>
              <a:gdLst/>
              <a:ahLst/>
              <a:cxnLst/>
              <a:rect l="l" t="t" r="r" b="b"/>
              <a:pathLst>
                <a:path w="1820731" h="1997618" extrusionOk="0">
                  <a:moveTo>
                    <a:pt x="0" y="0"/>
                  </a:moveTo>
                  <a:lnTo>
                    <a:pt x="1820059" y="1049858"/>
                  </a:lnTo>
                  <a:lnTo>
                    <a:pt x="1820732" y="1997619"/>
                  </a:lnTo>
                  <a:lnTo>
                    <a:pt x="161365" y="1040454"/>
                  </a:lnTo>
                  <a:lnTo>
                    <a:pt x="673" y="109284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994;p46">
              <a:extLst>
                <a:ext uri="{FF2B5EF4-FFF2-40B4-BE49-F238E27FC236}">
                  <a16:creationId xmlns:a16="http://schemas.microsoft.com/office/drawing/2014/main" id="{CB5A71EA-5060-9541-85A0-7035B079DC2D}"/>
                </a:ext>
              </a:extLst>
            </p:cNvPr>
            <p:cNvSpPr/>
            <p:nvPr/>
          </p:nvSpPr>
          <p:spPr>
            <a:xfrm>
              <a:off x="3008144" y="2695490"/>
              <a:ext cx="68714" cy="65356"/>
            </a:xfrm>
            <a:custGeom>
              <a:avLst/>
              <a:gdLst/>
              <a:ahLst/>
              <a:cxnLst/>
              <a:rect l="l" t="t" r="r" b="b"/>
              <a:pathLst>
                <a:path w="687144" h="653558" extrusionOk="0">
                  <a:moveTo>
                    <a:pt x="0" y="257259"/>
                  </a:moveTo>
                  <a:lnTo>
                    <a:pt x="0" y="0"/>
                  </a:lnTo>
                  <a:lnTo>
                    <a:pt x="687145" y="396300"/>
                  </a:lnTo>
                  <a:lnTo>
                    <a:pt x="687145" y="653559"/>
                  </a:lnTo>
                  <a:lnTo>
                    <a:pt x="0" y="25725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995;p46">
              <a:extLst>
                <a:ext uri="{FF2B5EF4-FFF2-40B4-BE49-F238E27FC236}">
                  <a16:creationId xmlns:a16="http://schemas.microsoft.com/office/drawing/2014/main" id="{09ED661A-2CD9-5642-A750-F9F69B08C29B}"/>
                </a:ext>
              </a:extLst>
            </p:cNvPr>
            <p:cNvSpPr/>
            <p:nvPr/>
          </p:nvSpPr>
          <p:spPr>
            <a:xfrm>
              <a:off x="2926090" y="2649741"/>
              <a:ext cx="39871" cy="31301"/>
            </a:xfrm>
            <a:custGeom>
              <a:avLst/>
              <a:gdLst/>
              <a:ahLst/>
              <a:cxnLst/>
              <a:rect l="l" t="t" r="r" b="b"/>
              <a:pathLst>
                <a:path w="398705" h="313009" extrusionOk="0">
                  <a:moveTo>
                    <a:pt x="0" y="0"/>
                  </a:moveTo>
                  <a:lnTo>
                    <a:pt x="398705" y="229719"/>
                  </a:lnTo>
                  <a:lnTo>
                    <a:pt x="398705" y="313009"/>
                  </a:lnTo>
                  <a:lnTo>
                    <a:pt x="0" y="83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996;p46">
              <a:extLst>
                <a:ext uri="{FF2B5EF4-FFF2-40B4-BE49-F238E27FC236}">
                  <a16:creationId xmlns:a16="http://schemas.microsoft.com/office/drawing/2014/main" id="{2370F091-B8B0-BC49-9D0A-0C6290D84A6C}"/>
                </a:ext>
              </a:extLst>
            </p:cNvPr>
            <p:cNvSpPr/>
            <p:nvPr/>
          </p:nvSpPr>
          <p:spPr>
            <a:xfrm>
              <a:off x="2926157" y="2666352"/>
              <a:ext cx="71942" cy="49840"/>
            </a:xfrm>
            <a:custGeom>
              <a:avLst/>
              <a:gdLst/>
              <a:ahLst/>
              <a:cxnLst/>
              <a:rect l="l" t="t" r="r" b="b"/>
              <a:pathLst>
                <a:path w="719417" h="498397" extrusionOk="0">
                  <a:moveTo>
                    <a:pt x="0" y="0"/>
                  </a:moveTo>
                  <a:lnTo>
                    <a:pt x="719418" y="415107"/>
                  </a:lnTo>
                  <a:lnTo>
                    <a:pt x="719418" y="498397"/>
                  </a:lnTo>
                  <a:lnTo>
                    <a:pt x="0" y="83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997;p46">
              <a:extLst>
                <a:ext uri="{FF2B5EF4-FFF2-40B4-BE49-F238E27FC236}">
                  <a16:creationId xmlns:a16="http://schemas.microsoft.com/office/drawing/2014/main" id="{9560CBA4-987C-4640-8175-E6D3C66C91AD}"/>
                </a:ext>
              </a:extLst>
            </p:cNvPr>
            <p:cNvSpPr/>
            <p:nvPr/>
          </p:nvSpPr>
          <p:spPr>
            <a:xfrm>
              <a:off x="2926157" y="2682964"/>
              <a:ext cx="93121" cy="62065"/>
            </a:xfrm>
            <a:custGeom>
              <a:avLst/>
              <a:gdLst/>
              <a:ahLst/>
              <a:cxnLst/>
              <a:rect l="l" t="t" r="r" b="b"/>
              <a:pathLst>
                <a:path w="931208" h="620645" extrusionOk="0">
                  <a:moveTo>
                    <a:pt x="0" y="0"/>
                  </a:moveTo>
                  <a:lnTo>
                    <a:pt x="931209" y="537356"/>
                  </a:lnTo>
                  <a:lnTo>
                    <a:pt x="931209" y="620646"/>
                  </a:lnTo>
                  <a:lnTo>
                    <a:pt x="0" y="83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998;p46">
              <a:extLst>
                <a:ext uri="{FF2B5EF4-FFF2-40B4-BE49-F238E27FC236}">
                  <a16:creationId xmlns:a16="http://schemas.microsoft.com/office/drawing/2014/main" id="{4B90DAA9-EC5E-514C-95A2-CCB511FDC9A3}"/>
                </a:ext>
              </a:extLst>
            </p:cNvPr>
            <p:cNvSpPr/>
            <p:nvPr/>
          </p:nvSpPr>
          <p:spPr>
            <a:xfrm>
              <a:off x="2895655" y="2631527"/>
              <a:ext cx="20708" cy="30686"/>
            </a:xfrm>
            <a:custGeom>
              <a:avLst/>
              <a:gdLst/>
              <a:ahLst/>
              <a:cxnLst/>
              <a:rect l="l" t="t" r="r" b="b"/>
              <a:pathLst>
                <a:path w="207084" h="306860" extrusionOk="0">
                  <a:moveTo>
                    <a:pt x="207085" y="212875"/>
                  </a:moveTo>
                  <a:cubicBezTo>
                    <a:pt x="207085" y="290792"/>
                    <a:pt x="160693" y="327735"/>
                    <a:pt x="103543" y="294822"/>
                  </a:cubicBezTo>
                  <a:cubicBezTo>
                    <a:pt x="46393" y="261909"/>
                    <a:pt x="0" y="171902"/>
                    <a:pt x="0" y="93985"/>
                  </a:cubicBezTo>
                  <a:cubicBezTo>
                    <a:pt x="0" y="16069"/>
                    <a:pt x="46393" y="-20874"/>
                    <a:pt x="103543" y="12039"/>
                  </a:cubicBezTo>
                  <a:cubicBezTo>
                    <a:pt x="161365" y="44952"/>
                    <a:pt x="207085" y="134959"/>
                    <a:pt x="207085" y="2128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999;p46">
              <a:extLst>
                <a:ext uri="{FF2B5EF4-FFF2-40B4-BE49-F238E27FC236}">
                  <a16:creationId xmlns:a16="http://schemas.microsoft.com/office/drawing/2014/main" id="{E294ADE3-A807-3046-B287-7C3DBC95E3AD}"/>
                </a:ext>
              </a:extLst>
            </p:cNvPr>
            <p:cNvSpPr/>
            <p:nvPr/>
          </p:nvSpPr>
          <p:spPr>
            <a:xfrm>
              <a:off x="2541431" y="2361717"/>
              <a:ext cx="182073" cy="214203"/>
            </a:xfrm>
            <a:custGeom>
              <a:avLst/>
              <a:gdLst/>
              <a:ahLst/>
              <a:cxnLst/>
              <a:rect l="l" t="t" r="r" b="b"/>
              <a:pathLst>
                <a:path w="1820731" h="2142033" extrusionOk="0">
                  <a:moveTo>
                    <a:pt x="1820059" y="1049187"/>
                  </a:moveTo>
                  <a:lnTo>
                    <a:pt x="0" y="0"/>
                  </a:lnTo>
                  <a:lnTo>
                    <a:pt x="672" y="947761"/>
                  </a:lnTo>
                  <a:lnTo>
                    <a:pt x="1660039" y="1904254"/>
                  </a:lnTo>
                  <a:lnTo>
                    <a:pt x="1820732" y="2142034"/>
                  </a:lnTo>
                  <a:lnTo>
                    <a:pt x="1820059" y="104918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000;p46">
              <a:extLst>
                <a:ext uri="{FF2B5EF4-FFF2-40B4-BE49-F238E27FC236}">
                  <a16:creationId xmlns:a16="http://schemas.microsoft.com/office/drawing/2014/main" id="{66C0336F-1E09-7D47-A286-C7252EA85072}"/>
                </a:ext>
              </a:extLst>
            </p:cNvPr>
            <p:cNvSpPr/>
            <p:nvPr/>
          </p:nvSpPr>
          <p:spPr>
            <a:xfrm>
              <a:off x="2522057" y="2372903"/>
              <a:ext cx="68714" cy="65356"/>
            </a:xfrm>
            <a:custGeom>
              <a:avLst/>
              <a:gdLst/>
              <a:ahLst/>
              <a:cxnLst/>
              <a:rect l="l" t="t" r="r" b="b"/>
              <a:pathLst>
                <a:path w="687144" h="653558" extrusionOk="0">
                  <a:moveTo>
                    <a:pt x="0" y="257259"/>
                  </a:moveTo>
                  <a:lnTo>
                    <a:pt x="0" y="0"/>
                  </a:lnTo>
                  <a:lnTo>
                    <a:pt x="687145" y="396300"/>
                  </a:lnTo>
                  <a:lnTo>
                    <a:pt x="687145" y="653559"/>
                  </a:lnTo>
                  <a:lnTo>
                    <a:pt x="0" y="2572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001;p46">
              <a:extLst>
                <a:ext uri="{FF2B5EF4-FFF2-40B4-BE49-F238E27FC236}">
                  <a16:creationId xmlns:a16="http://schemas.microsoft.com/office/drawing/2014/main" id="{05AF33E7-83CF-6649-9D64-87186AB0CDD8}"/>
                </a:ext>
              </a:extLst>
            </p:cNvPr>
            <p:cNvSpPr/>
            <p:nvPr/>
          </p:nvSpPr>
          <p:spPr>
            <a:xfrm>
              <a:off x="2636490" y="2439550"/>
              <a:ext cx="39871" cy="31301"/>
            </a:xfrm>
            <a:custGeom>
              <a:avLst/>
              <a:gdLst/>
              <a:ahLst/>
              <a:cxnLst/>
              <a:rect l="l" t="t" r="r" b="b"/>
              <a:pathLst>
                <a:path w="398705" h="313009" extrusionOk="0">
                  <a:moveTo>
                    <a:pt x="398705" y="229720"/>
                  </a:moveTo>
                  <a:lnTo>
                    <a:pt x="0" y="0"/>
                  </a:lnTo>
                  <a:lnTo>
                    <a:pt x="0" y="83290"/>
                  </a:lnTo>
                  <a:lnTo>
                    <a:pt x="398705" y="313010"/>
                  </a:lnTo>
                  <a:lnTo>
                    <a:pt x="398705" y="22972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002;p46">
              <a:extLst>
                <a:ext uri="{FF2B5EF4-FFF2-40B4-BE49-F238E27FC236}">
                  <a16:creationId xmlns:a16="http://schemas.microsoft.com/office/drawing/2014/main" id="{664843D9-A4A4-504D-BBAE-936E306AC765}"/>
                </a:ext>
              </a:extLst>
            </p:cNvPr>
            <p:cNvSpPr/>
            <p:nvPr/>
          </p:nvSpPr>
          <p:spPr>
            <a:xfrm>
              <a:off x="2599619" y="2434862"/>
              <a:ext cx="76850" cy="52661"/>
            </a:xfrm>
            <a:custGeom>
              <a:avLst/>
              <a:gdLst/>
              <a:ahLst/>
              <a:cxnLst/>
              <a:rect l="l" t="t" r="r" b="b"/>
              <a:pathLst>
                <a:path w="768499" h="526608" extrusionOk="0">
                  <a:moveTo>
                    <a:pt x="768499" y="443318"/>
                  </a:moveTo>
                  <a:lnTo>
                    <a:pt x="0" y="0"/>
                  </a:lnTo>
                  <a:lnTo>
                    <a:pt x="0" y="83290"/>
                  </a:lnTo>
                  <a:lnTo>
                    <a:pt x="768499" y="526608"/>
                  </a:lnTo>
                  <a:lnTo>
                    <a:pt x="768499" y="443318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003;p46">
              <a:extLst>
                <a:ext uri="{FF2B5EF4-FFF2-40B4-BE49-F238E27FC236}">
                  <a16:creationId xmlns:a16="http://schemas.microsoft.com/office/drawing/2014/main" id="{FD50584E-D246-EA41-995A-FF2EA9D2CC5A}"/>
                </a:ext>
              </a:extLst>
            </p:cNvPr>
            <p:cNvSpPr/>
            <p:nvPr/>
          </p:nvSpPr>
          <p:spPr>
            <a:xfrm>
              <a:off x="2583396" y="2442096"/>
              <a:ext cx="93121" cy="62065"/>
            </a:xfrm>
            <a:custGeom>
              <a:avLst/>
              <a:gdLst/>
              <a:ahLst/>
              <a:cxnLst/>
              <a:rect l="l" t="t" r="r" b="b"/>
              <a:pathLst>
                <a:path w="931208" h="620645" extrusionOk="0">
                  <a:moveTo>
                    <a:pt x="931209" y="537356"/>
                  </a:moveTo>
                  <a:lnTo>
                    <a:pt x="0" y="0"/>
                  </a:lnTo>
                  <a:lnTo>
                    <a:pt x="0" y="83290"/>
                  </a:lnTo>
                  <a:lnTo>
                    <a:pt x="931209" y="620646"/>
                  </a:lnTo>
                  <a:lnTo>
                    <a:pt x="931209" y="537356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004;p46">
              <a:extLst>
                <a:ext uri="{FF2B5EF4-FFF2-40B4-BE49-F238E27FC236}">
                  <a16:creationId xmlns:a16="http://schemas.microsoft.com/office/drawing/2014/main" id="{9D2202EE-FD5B-D745-A14E-B4F3409848D5}"/>
                </a:ext>
              </a:extLst>
            </p:cNvPr>
            <p:cNvSpPr/>
            <p:nvPr/>
          </p:nvSpPr>
          <p:spPr>
            <a:xfrm>
              <a:off x="2686030" y="2467381"/>
              <a:ext cx="20708" cy="30658"/>
            </a:xfrm>
            <a:custGeom>
              <a:avLst/>
              <a:gdLst/>
              <a:ahLst/>
              <a:cxnLst/>
              <a:rect l="l" t="t" r="r" b="b"/>
              <a:pathLst>
                <a:path w="207084" h="306577" extrusionOk="0">
                  <a:moveTo>
                    <a:pt x="0" y="93703"/>
                  </a:moveTo>
                  <a:cubicBezTo>
                    <a:pt x="0" y="171619"/>
                    <a:pt x="46392" y="261626"/>
                    <a:pt x="103542" y="294539"/>
                  </a:cubicBezTo>
                  <a:cubicBezTo>
                    <a:pt x="160692" y="327452"/>
                    <a:pt x="207085" y="290509"/>
                    <a:pt x="207085" y="212593"/>
                  </a:cubicBezTo>
                  <a:cubicBezTo>
                    <a:pt x="207085" y="134676"/>
                    <a:pt x="160692" y="44669"/>
                    <a:pt x="103542" y="11756"/>
                  </a:cubicBezTo>
                  <a:cubicBezTo>
                    <a:pt x="46392" y="-20485"/>
                    <a:pt x="0" y="15786"/>
                    <a:pt x="0" y="937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005;p46">
              <a:extLst>
                <a:ext uri="{FF2B5EF4-FFF2-40B4-BE49-F238E27FC236}">
                  <a16:creationId xmlns:a16="http://schemas.microsoft.com/office/drawing/2014/main" id="{0C1B6230-0E65-F748-9D82-DDF3D443989E}"/>
                </a:ext>
              </a:extLst>
            </p:cNvPr>
            <p:cNvSpPr/>
            <p:nvPr/>
          </p:nvSpPr>
          <p:spPr>
            <a:xfrm>
              <a:off x="2590368" y="2504724"/>
              <a:ext cx="108719" cy="119226"/>
            </a:xfrm>
            <a:custGeom>
              <a:avLst/>
              <a:gdLst/>
              <a:ahLst/>
              <a:cxnLst/>
              <a:rect l="l" t="t" r="r" b="b"/>
              <a:pathLst>
                <a:path w="1087194" h="1192257" extrusionOk="0">
                  <a:moveTo>
                    <a:pt x="1087195" y="626691"/>
                  </a:moveTo>
                  <a:lnTo>
                    <a:pt x="0" y="0"/>
                  </a:lnTo>
                  <a:lnTo>
                    <a:pt x="0" y="565567"/>
                  </a:lnTo>
                  <a:lnTo>
                    <a:pt x="1087195" y="1192258"/>
                  </a:lnTo>
                  <a:lnTo>
                    <a:pt x="1087195" y="62669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1006;p46">
              <a:extLst>
                <a:ext uri="{FF2B5EF4-FFF2-40B4-BE49-F238E27FC236}">
                  <a16:creationId xmlns:a16="http://schemas.microsoft.com/office/drawing/2014/main" id="{DD7EDD00-BF19-E640-A2F7-A39BE4210FFD}"/>
                </a:ext>
              </a:extLst>
            </p:cNvPr>
            <p:cNvSpPr/>
            <p:nvPr/>
          </p:nvSpPr>
          <p:spPr>
            <a:xfrm>
              <a:off x="2618121" y="2534263"/>
              <a:ext cx="37248" cy="28278"/>
            </a:xfrm>
            <a:custGeom>
              <a:avLst/>
              <a:gdLst/>
              <a:ahLst/>
              <a:cxnLst/>
              <a:rect l="l" t="t" r="r" b="b"/>
              <a:pathLst>
                <a:path w="372483" h="282783" extrusionOk="0">
                  <a:moveTo>
                    <a:pt x="0" y="0"/>
                  </a:moveTo>
                  <a:lnTo>
                    <a:pt x="372483" y="214942"/>
                  </a:lnTo>
                  <a:lnTo>
                    <a:pt x="372483" y="282783"/>
                  </a:lnTo>
                  <a:lnTo>
                    <a:pt x="0" y="67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1007;p46">
              <a:extLst>
                <a:ext uri="{FF2B5EF4-FFF2-40B4-BE49-F238E27FC236}">
                  <a16:creationId xmlns:a16="http://schemas.microsoft.com/office/drawing/2014/main" id="{C2F1EF6F-C088-5548-81C2-9380E4E1725F}"/>
                </a:ext>
              </a:extLst>
            </p:cNvPr>
            <p:cNvSpPr/>
            <p:nvPr/>
          </p:nvSpPr>
          <p:spPr>
            <a:xfrm>
              <a:off x="2618121" y="2547861"/>
              <a:ext cx="69656" cy="47019"/>
            </a:xfrm>
            <a:custGeom>
              <a:avLst/>
              <a:gdLst/>
              <a:ahLst/>
              <a:cxnLst/>
              <a:rect l="l" t="t" r="r" b="b"/>
              <a:pathLst>
                <a:path w="696557" h="470186" extrusionOk="0">
                  <a:moveTo>
                    <a:pt x="0" y="0"/>
                  </a:moveTo>
                  <a:lnTo>
                    <a:pt x="696558" y="401673"/>
                  </a:lnTo>
                  <a:lnTo>
                    <a:pt x="696558" y="470186"/>
                  </a:lnTo>
                  <a:lnTo>
                    <a:pt x="0" y="68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1008;p46">
              <a:extLst>
                <a:ext uri="{FF2B5EF4-FFF2-40B4-BE49-F238E27FC236}">
                  <a16:creationId xmlns:a16="http://schemas.microsoft.com/office/drawing/2014/main" id="{0443B6D5-F914-7A43-98DB-C95310FEFD85}"/>
                </a:ext>
              </a:extLst>
            </p:cNvPr>
            <p:cNvSpPr/>
            <p:nvPr/>
          </p:nvSpPr>
          <p:spPr>
            <a:xfrm>
              <a:off x="2600088" y="2523577"/>
              <a:ext cx="12371" cy="18342"/>
            </a:xfrm>
            <a:custGeom>
              <a:avLst/>
              <a:gdLst/>
              <a:ahLst/>
              <a:cxnLst/>
              <a:rect l="l" t="t" r="r" b="b"/>
              <a:pathLst>
                <a:path w="123712" h="183417" extrusionOk="0">
                  <a:moveTo>
                    <a:pt x="123713" y="127308"/>
                  </a:moveTo>
                  <a:cubicBezTo>
                    <a:pt x="123713" y="173655"/>
                    <a:pt x="96146" y="195821"/>
                    <a:pt x="61856" y="176342"/>
                  </a:cubicBezTo>
                  <a:cubicBezTo>
                    <a:pt x="27566" y="156863"/>
                    <a:pt x="0" y="103127"/>
                    <a:pt x="0" y="56109"/>
                  </a:cubicBezTo>
                  <a:cubicBezTo>
                    <a:pt x="0" y="9762"/>
                    <a:pt x="27566" y="-12404"/>
                    <a:pt x="61856" y="7075"/>
                  </a:cubicBezTo>
                  <a:cubicBezTo>
                    <a:pt x="95474" y="27226"/>
                    <a:pt x="123713" y="80961"/>
                    <a:pt x="123713" y="127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1009;p46">
              <a:extLst>
                <a:ext uri="{FF2B5EF4-FFF2-40B4-BE49-F238E27FC236}">
                  <a16:creationId xmlns:a16="http://schemas.microsoft.com/office/drawing/2014/main" id="{47405FF1-5A04-3E4E-B39F-0C61B4B8F8AD}"/>
                </a:ext>
              </a:extLst>
            </p:cNvPr>
            <p:cNvSpPr/>
            <p:nvPr/>
          </p:nvSpPr>
          <p:spPr>
            <a:xfrm>
              <a:off x="2912281" y="2547325"/>
              <a:ext cx="108719" cy="119293"/>
            </a:xfrm>
            <a:custGeom>
              <a:avLst/>
              <a:gdLst/>
              <a:ahLst/>
              <a:cxnLst/>
              <a:rect l="l" t="t" r="r" b="b"/>
              <a:pathLst>
                <a:path w="1087194" h="1192929" extrusionOk="0">
                  <a:moveTo>
                    <a:pt x="1087195" y="626691"/>
                  </a:moveTo>
                  <a:lnTo>
                    <a:pt x="0" y="0"/>
                  </a:lnTo>
                  <a:lnTo>
                    <a:pt x="0" y="565567"/>
                  </a:lnTo>
                  <a:lnTo>
                    <a:pt x="1087195" y="1192929"/>
                  </a:lnTo>
                  <a:lnTo>
                    <a:pt x="1087195" y="62669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1010;p46">
              <a:extLst>
                <a:ext uri="{FF2B5EF4-FFF2-40B4-BE49-F238E27FC236}">
                  <a16:creationId xmlns:a16="http://schemas.microsoft.com/office/drawing/2014/main" id="{DE873AB4-5DB3-3845-BF4F-9DDF7AF18F65}"/>
                </a:ext>
              </a:extLst>
            </p:cNvPr>
            <p:cNvSpPr/>
            <p:nvPr/>
          </p:nvSpPr>
          <p:spPr>
            <a:xfrm>
              <a:off x="2940034" y="2576931"/>
              <a:ext cx="37248" cy="28278"/>
            </a:xfrm>
            <a:custGeom>
              <a:avLst/>
              <a:gdLst/>
              <a:ahLst/>
              <a:cxnLst/>
              <a:rect l="l" t="t" r="r" b="b"/>
              <a:pathLst>
                <a:path w="372483" h="282783" extrusionOk="0">
                  <a:moveTo>
                    <a:pt x="0" y="0"/>
                  </a:moveTo>
                  <a:lnTo>
                    <a:pt x="372483" y="214942"/>
                  </a:lnTo>
                  <a:lnTo>
                    <a:pt x="372483" y="282783"/>
                  </a:lnTo>
                  <a:lnTo>
                    <a:pt x="0" y="67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011;p46">
              <a:extLst>
                <a:ext uri="{FF2B5EF4-FFF2-40B4-BE49-F238E27FC236}">
                  <a16:creationId xmlns:a16="http://schemas.microsoft.com/office/drawing/2014/main" id="{719AFAA1-AB7E-D949-B45A-8AFBE5D9290F}"/>
                </a:ext>
              </a:extLst>
            </p:cNvPr>
            <p:cNvSpPr/>
            <p:nvPr/>
          </p:nvSpPr>
          <p:spPr>
            <a:xfrm>
              <a:off x="2940101" y="2590528"/>
              <a:ext cx="69656" cy="47019"/>
            </a:xfrm>
            <a:custGeom>
              <a:avLst/>
              <a:gdLst/>
              <a:ahLst/>
              <a:cxnLst/>
              <a:rect l="l" t="t" r="r" b="b"/>
              <a:pathLst>
                <a:path w="696557" h="470186" extrusionOk="0">
                  <a:moveTo>
                    <a:pt x="0" y="0"/>
                  </a:moveTo>
                  <a:lnTo>
                    <a:pt x="696558" y="401673"/>
                  </a:lnTo>
                  <a:lnTo>
                    <a:pt x="696558" y="470186"/>
                  </a:lnTo>
                  <a:lnTo>
                    <a:pt x="0" y="68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1012;p46">
              <a:extLst>
                <a:ext uri="{FF2B5EF4-FFF2-40B4-BE49-F238E27FC236}">
                  <a16:creationId xmlns:a16="http://schemas.microsoft.com/office/drawing/2014/main" id="{1FB6445E-D3F7-114C-9A6F-6484D0DB1131}"/>
                </a:ext>
              </a:extLst>
            </p:cNvPr>
            <p:cNvSpPr/>
            <p:nvPr/>
          </p:nvSpPr>
          <p:spPr>
            <a:xfrm>
              <a:off x="2922001" y="2566245"/>
              <a:ext cx="12371" cy="18342"/>
            </a:xfrm>
            <a:custGeom>
              <a:avLst/>
              <a:gdLst/>
              <a:ahLst/>
              <a:cxnLst/>
              <a:rect l="l" t="t" r="r" b="b"/>
              <a:pathLst>
                <a:path w="123713" h="183417" extrusionOk="0">
                  <a:moveTo>
                    <a:pt x="123713" y="127308"/>
                  </a:moveTo>
                  <a:cubicBezTo>
                    <a:pt x="123713" y="173655"/>
                    <a:pt x="96146" y="195821"/>
                    <a:pt x="61857" y="176342"/>
                  </a:cubicBezTo>
                  <a:cubicBezTo>
                    <a:pt x="27567" y="156863"/>
                    <a:pt x="0" y="103127"/>
                    <a:pt x="0" y="56109"/>
                  </a:cubicBezTo>
                  <a:cubicBezTo>
                    <a:pt x="0" y="9762"/>
                    <a:pt x="27567" y="-12404"/>
                    <a:pt x="61857" y="7075"/>
                  </a:cubicBezTo>
                  <a:cubicBezTo>
                    <a:pt x="96146" y="27226"/>
                    <a:pt x="123713" y="80961"/>
                    <a:pt x="123713" y="127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 txBox="1">
            <a:spLocks noGrp="1"/>
          </p:cNvSpPr>
          <p:nvPr>
            <p:ph type="ctrTitle" idx="4294967295"/>
          </p:nvPr>
        </p:nvSpPr>
        <p:spPr>
          <a:xfrm>
            <a:off x="709848" y="761967"/>
            <a:ext cx="3419124" cy="151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800" dirty="0"/>
              <a:t>Decryption :</a:t>
            </a:r>
            <a:endParaRPr sz="4800" dirty="0"/>
          </a:p>
        </p:txBody>
      </p:sp>
      <p:sp>
        <p:nvSpPr>
          <p:cNvPr id="225" name="Google Shape;225;p17"/>
          <p:cNvSpPr txBox="1">
            <a:spLocks noGrp="1"/>
          </p:cNvSpPr>
          <p:nvPr>
            <p:ph type="subTitle" idx="4294967295"/>
          </p:nvPr>
        </p:nvSpPr>
        <p:spPr>
          <a:xfrm>
            <a:off x="2631518" y="2072997"/>
            <a:ext cx="3419124" cy="225469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IN" sz="2000" dirty="0"/>
              <a:t>The process of converting cipher text into plain text format is called Decryption.</a:t>
            </a:r>
            <a:endParaRPr sz="2000" dirty="0"/>
          </a:p>
        </p:txBody>
      </p:sp>
      <p:grpSp>
        <p:nvGrpSpPr>
          <p:cNvPr id="2" name="Grupo 17">
            <a:extLst>
              <a:ext uri="{FF2B5EF4-FFF2-40B4-BE49-F238E27FC236}">
                <a16:creationId xmlns:a16="http://schemas.microsoft.com/office/drawing/2014/main" id="{7FB19A70-F710-DDD4-1912-64437FA917BA}"/>
              </a:ext>
            </a:extLst>
          </p:cNvPr>
          <p:cNvGrpSpPr/>
          <p:nvPr/>
        </p:nvGrpSpPr>
        <p:grpSpPr>
          <a:xfrm>
            <a:off x="5597680" y="344978"/>
            <a:ext cx="3419124" cy="4257893"/>
            <a:chOff x="5463177" y="4131209"/>
            <a:chExt cx="563250" cy="684279"/>
          </a:xfrm>
        </p:grpSpPr>
        <p:sp>
          <p:nvSpPr>
            <p:cNvPr id="3" name="Google Shape;1185;p46">
              <a:extLst>
                <a:ext uri="{FF2B5EF4-FFF2-40B4-BE49-F238E27FC236}">
                  <a16:creationId xmlns:a16="http://schemas.microsoft.com/office/drawing/2014/main" id="{C0709A8F-5FFE-1069-8BA5-E068341796C5}"/>
                </a:ext>
              </a:extLst>
            </p:cNvPr>
            <p:cNvSpPr/>
            <p:nvPr/>
          </p:nvSpPr>
          <p:spPr>
            <a:xfrm>
              <a:off x="5772698" y="4131209"/>
              <a:ext cx="253729" cy="260766"/>
            </a:xfrm>
            <a:custGeom>
              <a:avLst/>
              <a:gdLst/>
              <a:ahLst/>
              <a:cxnLst/>
              <a:rect l="l" t="t" r="r" b="b"/>
              <a:pathLst>
                <a:path w="2537293" h="2607659" extrusionOk="0">
                  <a:moveTo>
                    <a:pt x="2537293" y="719897"/>
                  </a:moveTo>
                  <a:cubicBezTo>
                    <a:pt x="1312518" y="13074"/>
                    <a:pt x="312539" y="850388"/>
                    <a:pt x="312539" y="2607660"/>
                  </a:cubicBezTo>
                  <a:lnTo>
                    <a:pt x="0" y="2427148"/>
                  </a:lnTo>
                  <a:cubicBezTo>
                    <a:pt x="725" y="442242"/>
                    <a:pt x="1132681" y="-523387"/>
                    <a:pt x="2537293" y="287104"/>
                  </a:cubicBezTo>
                  <a:lnTo>
                    <a:pt x="2537293" y="719897"/>
                  </a:ln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186;p46">
              <a:extLst>
                <a:ext uri="{FF2B5EF4-FFF2-40B4-BE49-F238E27FC236}">
                  <a16:creationId xmlns:a16="http://schemas.microsoft.com/office/drawing/2014/main" id="{E8D55FEC-D1C5-6E72-26C1-1B4DB6EF0BF3}"/>
                </a:ext>
              </a:extLst>
            </p:cNvPr>
            <p:cNvSpPr/>
            <p:nvPr/>
          </p:nvSpPr>
          <p:spPr>
            <a:xfrm>
              <a:off x="5892718" y="4319899"/>
              <a:ext cx="133282" cy="141143"/>
            </a:xfrm>
            <a:custGeom>
              <a:avLst/>
              <a:gdLst/>
              <a:ahLst/>
              <a:cxnLst/>
              <a:rect l="l" t="t" r="r" b="b"/>
              <a:pathLst>
                <a:path w="1332821" h="1411432" extrusionOk="0">
                  <a:moveTo>
                    <a:pt x="312539" y="1411432"/>
                  </a:moveTo>
                  <a:cubicBezTo>
                    <a:pt x="312539" y="631389"/>
                    <a:pt x="769382" y="262391"/>
                    <a:pt x="1332822" y="587167"/>
                  </a:cubicBezTo>
                  <a:lnTo>
                    <a:pt x="1332822" y="154374"/>
                  </a:lnTo>
                  <a:cubicBezTo>
                    <a:pt x="596797" y="-270445"/>
                    <a:pt x="0" y="211645"/>
                    <a:pt x="0" y="1230920"/>
                  </a:cubicBezTo>
                  <a:lnTo>
                    <a:pt x="312539" y="1411432"/>
                  </a:ln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187;p46">
              <a:extLst>
                <a:ext uri="{FF2B5EF4-FFF2-40B4-BE49-F238E27FC236}">
                  <a16:creationId xmlns:a16="http://schemas.microsoft.com/office/drawing/2014/main" id="{E601B428-2BD7-F825-9869-36D648F0EC66}"/>
                </a:ext>
              </a:extLst>
            </p:cNvPr>
            <p:cNvSpPr/>
            <p:nvPr/>
          </p:nvSpPr>
          <p:spPr>
            <a:xfrm>
              <a:off x="5831985" y="4228086"/>
              <a:ext cx="194050" cy="197255"/>
            </a:xfrm>
            <a:custGeom>
              <a:avLst/>
              <a:gdLst/>
              <a:ahLst/>
              <a:cxnLst/>
              <a:rect l="l" t="t" r="r" b="b"/>
              <a:pathLst>
                <a:path w="1940495" h="1972554" extrusionOk="0">
                  <a:moveTo>
                    <a:pt x="312539" y="1972554"/>
                  </a:moveTo>
                  <a:cubicBezTo>
                    <a:pt x="312539" y="727095"/>
                    <a:pt x="1042038" y="138438"/>
                    <a:pt x="1940496" y="657500"/>
                  </a:cubicBezTo>
                  <a:lnTo>
                    <a:pt x="1940496" y="224707"/>
                  </a:lnTo>
                  <a:cubicBezTo>
                    <a:pt x="869453" y="-393673"/>
                    <a:pt x="0" y="308076"/>
                    <a:pt x="0" y="1792043"/>
                  </a:cubicBezTo>
                  <a:lnTo>
                    <a:pt x="312539" y="1972554"/>
                  </a:ln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188;p46">
              <a:extLst>
                <a:ext uri="{FF2B5EF4-FFF2-40B4-BE49-F238E27FC236}">
                  <a16:creationId xmlns:a16="http://schemas.microsoft.com/office/drawing/2014/main" id="{A9987097-5676-D619-4FF2-6EC6EC6F4C55}"/>
                </a:ext>
              </a:extLst>
            </p:cNvPr>
            <p:cNvSpPr/>
            <p:nvPr/>
          </p:nvSpPr>
          <p:spPr>
            <a:xfrm>
              <a:off x="5966466" y="4416726"/>
              <a:ext cx="59317" cy="89179"/>
            </a:xfrm>
            <a:custGeom>
              <a:avLst/>
              <a:gdLst/>
              <a:ahLst/>
              <a:cxnLst/>
              <a:rect l="l" t="t" r="r" b="b"/>
              <a:pathLst>
                <a:path w="593170" h="891788" extrusionOk="0">
                  <a:moveTo>
                    <a:pt x="296586" y="857302"/>
                  </a:moveTo>
                  <a:cubicBezTo>
                    <a:pt x="460469" y="952270"/>
                    <a:pt x="593171" y="844253"/>
                    <a:pt x="593171" y="617344"/>
                  </a:cubicBezTo>
                  <a:cubicBezTo>
                    <a:pt x="593171" y="390436"/>
                    <a:pt x="460469" y="129455"/>
                    <a:pt x="296586" y="34487"/>
                  </a:cubicBezTo>
                  <a:cubicBezTo>
                    <a:pt x="132702" y="-60481"/>
                    <a:pt x="0" y="47536"/>
                    <a:pt x="0" y="274444"/>
                  </a:cubicBezTo>
                  <a:cubicBezTo>
                    <a:pt x="0" y="502078"/>
                    <a:pt x="132702" y="762334"/>
                    <a:pt x="296586" y="857302"/>
                  </a:cubicBez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89;p46">
              <a:extLst>
                <a:ext uri="{FF2B5EF4-FFF2-40B4-BE49-F238E27FC236}">
                  <a16:creationId xmlns:a16="http://schemas.microsoft.com/office/drawing/2014/main" id="{B8DEFAAF-D179-770C-9EA1-958987417A50}"/>
                </a:ext>
              </a:extLst>
            </p:cNvPr>
            <p:cNvSpPr/>
            <p:nvPr/>
          </p:nvSpPr>
          <p:spPr>
            <a:xfrm>
              <a:off x="5785640" y="4401007"/>
              <a:ext cx="215804" cy="237058"/>
            </a:xfrm>
            <a:custGeom>
              <a:avLst/>
              <a:gdLst/>
              <a:ahLst/>
              <a:cxnLst/>
              <a:rect l="l" t="t" r="r" b="b"/>
              <a:pathLst>
                <a:path w="2158040" h="2370577" extrusionOk="0">
                  <a:moveTo>
                    <a:pt x="0" y="0"/>
                  </a:moveTo>
                  <a:lnTo>
                    <a:pt x="2158041" y="1246184"/>
                  </a:lnTo>
                  <a:lnTo>
                    <a:pt x="2158041" y="2370577"/>
                  </a:lnTo>
                  <a:lnTo>
                    <a:pt x="190714" y="1233860"/>
                  </a:lnTo>
                  <a:lnTo>
                    <a:pt x="725" y="129620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90;p46">
              <a:extLst>
                <a:ext uri="{FF2B5EF4-FFF2-40B4-BE49-F238E27FC236}">
                  <a16:creationId xmlns:a16="http://schemas.microsoft.com/office/drawing/2014/main" id="{56DA1703-A91F-4967-0772-016CE3955467}"/>
                </a:ext>
              </a:extLst>
            </p:cNvPr>
            <p:cNvSpPr/>
            <p:nvPr/>
          </p:nvSpPr>
          <p:spPr>
            <a:xfrm>
              <a:off x="5804945" y="4438611"/>
              <a:ext cx="24510" cy="36442"/>
            </a:xfrm>
            <a:custGeom>
              <a:avLst/>
              <a:gdLst/>
              <a:ahLst/>
              <a:cxnLst/>
              <a:rect l="l" t="t" r="r" b="b"/>
              <a:pathLst>
                <a:path w="245099" h="364422" extrusionOk="0">
                  <a:moveTo>
                    <a:pt x="245100" y="252893"/>
                  </a:moveTo>
                  <a:cubicBezTo>
                    <a:pt x="245100" y="345687"/>
                    <a:pt x="189989" y="389183"/>
                    <a:pt x="122550" y="350036"/>
                  </a:cubicBezTo>
                  <a:cubicBezTo>
                    <a:pt x="55111" y="310889"/>
                    <a:pt x="0" y="204322"/>
                    <a:pt x="0" y="111529"/>
                  </a:cubicBezTo>
                  <a:cubicBezTo>
                    <a:pt x="0" y="18735"/>
                    <a:pt x="55111" y="-24761"/>
                    <a:pt x="122550" y="14386"/>
                  </a:cubicBezTo>
                  <a:cubicBezTo>
                    <a:pt x="189989" y="52808"/>
                    <a:pt x="245100" y="160100"/>
                    <a:pt x="245100" y="2528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91;p46">
              <a:extLst>
                <a:ext uri="{FF2B5EF4-FFF2-40B4-BE49-F238E27FC236}">
                  <a16:creationId xmlns:a16="http://schemas.microsoft.com/office/drawing/2014/main" id="{7ADBECCC-F63D-1B7E-350A-27D48500665A}"/>
                </a:ext>
              </a:extLst>
            </p:cNvPr>
            <p:cNvSpPr/>
            <p:nvPr/>
          </p:nvSpPr>
          <p:spPr>
            <a:xfrm>
              <a:off x="5840951" y="4460215"/>
              <a:ext cx="47280" cy="37190"/>
            </a:xfrm>
            <a:custGeom>
              <a:avLst/>
              <a:gdLst/>
              <a:ahLst/>
              <a:cxnLst/>
              <a:rect l="l" t="t" r="r" b="b"/>
              <a:pathLst>
                <a:path w="472796" h="371897" extrusionOk="0">
                  <a:moveTo>
                    <a:pt x="0" y="0"/>
                  </a:moveTo>
                  <a:lnTo>
                    <a:pt x="472796" y="273305"/>
                  </a:lnTo>
                  <a:lnTo>
                    <a:pt x="472796" y="371898"/>
                  </a:lnTo>
                  <a:lnTo>
                    <a:pt x="0" y="98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92;p46">
              <a:extLst>
                <a:ext uri="{FF2B5EF4-FFF2-40B4-BE49-F238E27FC236}">
                  <a16:creationId xmlns:a16="http://schemas.microsoft.com/office/drawing/2014/main" id="{6C3252B1-C36F-FA09-8F82-C6FBB22F4B57}"/>
                </a:ext>
              </a:extLst>
            </p:cNvPr>
            <p:cNvSpPr/>
            <p:nvPr/>
          </p:nvSpPr>
          <p:spPr>
            <a:xfrm>
              <a:off x="5840951" y="4479951"/>
              <a:ext cx="141186" cy="91416"/>
            </a:xfrm>
            <a:custGeom>
              <a:avLst/>
              <a:gdLst/>
              <a:ahLst/>
              <a:cxnLst/>
              <a:rect l="l" t="t" r="r" b="b"/>
              <a:pathLst>
                <a:path w="1411862" h="914158" extrusionOk="0">
                  <a:moveTo>
                    <a:pt x="0" y="0"/>
                  </a:moveTo>
                  <a:lnTo>
                    <a:pt x="1411863" y="815566"/>
                  </a:lnTo>
                  <a:lnTo>
                    <a:pt x="1411863" y="914158"/>
                  </a:lnTo>
                  <a:lnTo>
                    <a:pt x="0" y="98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93;p46">
              <a:extLst>
                <a:ext uri="{FF2B5EF4-FFF2-40B4-BE49-F238E27FC236}">
                  <a16:creationId xmlns:a16="http://schemas.microsoft.com/office/drawing/2014/main" id="{AC1F1CA0-6058-ACDF-39CA-A8AEDDDCDEDA}"/>
                </a:ext>
              </a:extLst>
            </p:cNvPr>
            <p:cNvSpPr/>
            <p:nvPr/>
          </p:nvSpPr>
          <p:spPr>
            <a:xfrm>
              <a:off x="5840951" y="4499615"/>
              <a:ext cx="110440" cy="73655"/>
            </a:xfrm>
            <a:custGeom>
              <a:avLst/>
              <a:gdLst/>
              <a:ahLst/>
              <a:cxnLst/>
              <a:rect l="l" t="t" r="r" b="b"/>
              <a:pathLst>
                <a:path w="1104400" h="736546" extrusionOk="0">
                  <a:moveTo>
                    <a:pt x="0" y="0"/>
                  </a:moveTo>
                  <a:lnTo>
                    <a:pt x="1104400" y="637953"/>
                  </a:lnTo>
                  <a:lnTo>
                    <a:pt x="1104400" y="736546"/>
                  </a:lnTo>
                  <a:lnTo>
                    <a:pt x="0" y="98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94;p46">
              <a:extLst>
                <a:ext uri="{FF2B5EF4-FFF2-40B4-BE49-F238E27FC236}">
                  <a16:creationId xmlns:a16="http://schemas.microsoft.com/office/drawing/2014/main" id="{58A46114-865A-0EEC-5000-0C38BD109EF2}"/>
                </a:ext>
              </a:extLst>
            </p:cNvPr>
            <p:cNvSpPr/>
            <p:nvPr/>
          </p:nvSpPr>
          <p:spPr>
            <a:xfrm>
              <a:off x="5629325" y="4251434"/>
              <a:ext cx="121535" cy="295198"/>
            </a:xfrm>
            <a:custGeom>
              <a:avLst/>
              <a:gdLst/>
              <a:ahLst/>
              <a:cxnLst/>
              <a:rect l="l" t="t" r="r" b="b"/>
              <a:pathLst>
                <a:path w="1215347" h="2951984" extrusionOk="0">
                  <a:moveTo>
                    <a:pt x="0" y="0"/>
                  </a:moveTo>
                  <a:lnTo>
                    <a:pt x="1215348" y="701024"/>
                  </a:lnTo>
                  <a:lnTo>
                    <a:pt x="1215348" y="2951985"/>
                  </a:lnTo>
                  <a:lnTo>
                    <a:pt x="0" y="225096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95;p46">
              <a:extLst>
                <a:ext uri="{FF2B5EF4-FFF2-40B4-BE49-F238E27FC236}">
                  <a16:creationId xmlns:a16="http://schemas.microsoft.com/office/drawing/2014/main" id="{FF80E561-1953-A6DA-7227-246BB484AE5B}"/>
                </a:ext>
              </a:extLst>
            </p:cNvPr>
            <p:cNvSpPr/>
            <p:nvPr/>
          </p:nvSpPr>
          <p:spPr>
            <a:xfrm>
              <a:off x="5641255" y="4384669"/>
              <a:ext cx="97605" cy="66188"/>
            </a:xfrm>
            <a:custGeom>
              <a:avLst/>
              <a:gdLst/>
              <a:ahLst/>
              <a:cxnLst/>
              <a:rect l="l" t="t" r="r" b="b"/>
              <a:pathLst>
                <a:path w="976049" h="661876" extrusionOk="0">
                  <a:moveTo>
                    <a:pt x="0" y="0"/>
                  </a:moveTo>
                  <a:lnTo>
                    <a:pt x="976049" y="563284"/>
                  </a:lnTo>
                  <a:lnTo>
                    <a:pt x="976049" y="661877"/>
                  </a:lnTo>
                  <a:lnTo>
                    <a:pt x="0" y="98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96;p46">
              <a:extLst>
                <a:ext uri="{FF2B5EF4-FFF2-40B4-BE49-F238E27FC236}">
                  <a16:creationId xmlns:a16="http://schemas.microsoft.com/office/drawing/2014/main" id="{8D52B602-ADD1-FA09-B2C2-8CE948381D04}"/>
                </a:ext>
              </a:extLst>
            </p:cNvPr>
            <p:cNvSpPr/>
            <p:nvPr/>
          </p:nvSpPr>
          <p:spPr>
            <a:xfrm>
              <a:off x="5648051" y="4407731"/>
              <a:ext cx="83900" cy="58286"/>
            </a:xfrm>
            <a:custGeom>
              <a:avLst/>
              <a:gdLst/>
              <a:ahLst/>
              <a:cxnLst/>
              <a:rect l="l" t="t" r="r" b="b"/>
              <a:pathLst>
                <a:path w="838996" h="582857" extrusionOk="0">
                  <a:moveTo>
                    <a:pt x="0" y="0"/>
                  </a:moveTo>
                  <a:lnTo>
                    <a:pt x="838996" y="484265"/>
                  </a:lnTo>
                  <a:lnTo>
                    <a:pt x="838996" y="582857"/>
                  </a:lnTo>
                  <a:lnTo>
                    <a:pt x="0" y="98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7;p46">
              <a:extLst>
                <a:ext uri="{FF2B5EF4-FFF2-40B4-BE49-F238E27FC236}">
                  <a16:creationId xmlns:a16="http://schemas.microsoft.com/office/drawing/2014/main" id="{4E571C36-E995-31BF-1574-B108A168AD2C}"/>
                </a:ext>
              </a:extLst>
            </p:cNvPr>
            <p:cNvSpPr/>
            <p:nvPr/>
          </p:nvSpPr>
          <p:spPr>
            <a:xfrm>
              <a:off x="5599103" y="4399272"/>
              <a:ext cx="84552" cy="73945"/>
            </a:xfrm>
            <a:custGeom>
              <a:avLst/>
              <a:gdLst/>
              <a:ahLst/>
              <a:cxnLst/>
              <a:rect l="l" t="t" r="r" b="b"/>
              <a:pathLst>
                <a:path w="845522" h="739446" extrusionOk="0">
                  <a:moveTo>
                    <a:pt x="845523" y="487890"/>
                  </a:moveTo>
                  <a:lnTo>
                    <a:pt x="0" y="0"/>
                  </a:lnTo>
                  <a:lnTo>
                    <a:pt x="0" y="251557"/>
                  </a:lnTo>
                  <a:lnTo>
                    <a:pt x="845523" y="739446"/>
                  </a:lnTo>
                  <a:lnTo>
                    <a:pt x="845523" y="48789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198;p46">
              <a:extLst>
                <a:ext uri="{FF2B5EF4-FFF2-40B4-BE49-F238E27FC236}">
                  <a16:creationId xmlns:a16="http://schemas.microsoft.com/office/drawing/2014/main" id="{A438D6A2-76C7-D725-54AD-18AE26A5CF92}"/>
                </a:ext>
              </a:extLst>
            </p:cNvPr>
            <p:cNvSpPr/>
            <p:nvPr/>
          </p:nvSpPr>
          <p:spPr>
            <a:xfrm>
              <a:off x="5675670" y="4310105"/>
              <a:ext cx="28136" cy="42759"/>
            </a:xfrm>
            <a:custGeom>
              <a:avLst/>
              <a:gdLst/>
              <a:ahLst/>
              <a:cxnLst/>
              <a:rect l="l" t="t" r="r" b="b"/>
              <a:pathLst>
                <a:path w="281357" h="427594" extrusionOk="0">
                  <a:moveTo>
                    <a:pt x="281358" y="296079"/>
                  </a:moveTo>
                  <a:cubicBezTo>
                    <a:pt x="281358" y="404821"/>
                    <a:pt x="218270" y="456292"/>
                    <a:pt x="140679" y="411345"/>
                  </a:cubicBezTo>
                  <a:cubicBezTo>
                    <a:pt x="63088" y="366399"/>
                    <a:pt x="0" y="240983"/>
                    <a:pt x="0" y="131516"/>
                  </a:cubicBezTo>
                  <a:cubicBezTo>
                    <a:pt x="0" y="22774"/>
                    <a:pt x="63088" y="-28698"/>
                    <a:pt x="140679" y="16249"/>
                  </a:cubicBezTo>
                  <a:cubicBezTo>
                    <a:pt x="218270" y="62646"/>
                    <a:pt x="281358" y="187337"/>
                    <a:pt x="281358" y="2960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199;p46">
              <a:extLst>
                <a:ext uri="{FF2B5EF4-FFF2-40B4-BE49-F238E27FC236}">
                  <a16:creationId xmlns:a16="http://schemas.microsoft.com/office/drawing/2014/main" id="{0B280135-3E34-DBA2-49E0-0398219E2A9A}"/>
                </a:ext>
              </a:extLst>
            </p:cNvPr>
            <p:cNvSpPr/>
            <p:nvPr/>
          </p:nvSpPr>
          <p:spPr>
            <a:xfrm>
              <a:off x="5665014" y="4356952"/>
              <a:ext cx="49510" cy="50597"/>
            </a:xfrm>
            <a:custGeom>
              <a:avLst/>
              <a:gdLst/>
              <a:ahLst/>
              <a:cxnLst/>
              <a:rect l="l" t="t" r="r" b="b"/>
              <a:pathLst>
                <a:path w="495103" h="505969" extrusionOk="0">
                  <a:moveTo>
                    <a:pt x="247552" y="29290"/>
                  </a:moveTo>
                  <a:cubicBezTo>
                    <a:pt x="122101" y="-43930"/>
                    <a:pt x="18405" y="24940"/>
                    <a:pt x="277" y="182254"/>
                  </a:cubicBezTo>
                  <a:cubicBezTo>
                    <a:pt x="-2624" y="209802"/>
                    <a:pt x="17680" y="246049"/>
                    <a:pt x="43060" y="260548"/>
                  </a:cubicBezTo>
                  <a:lnTo>
                    <a:pt x="452044" y="499781"/>
                  </a:lnTo>
                  <a:cubicBezTo>
                    <a:pt x="477424" y="514280"/>
                    <a:pt x="497728" y="502680"/>
                    <a:pt x="494827" y="471507"/>
                  </a:cubicBezTo>
                  <a:cubicBezTo>
                    <a:pt x="476699" y="292446"/>
                    <a:pt x="373003" y="102509"/>
                    <a:pt x="247552" y="292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00;p46">
              <a:extLst>
                <a:ext uri="{FF2B5EF4-FFF2-40B4-BE49-F238E27FC236}">
                  <a16:creationId xmlns:a16="http://schemas.microsoft.com/office/drawing/2014/main" id="{B5BF5B69-679C-BBBE-4840-3E833F29CD55}"/>
                </a:ext>
              </a:extLst>
            </p:cNvPr>
            <p:cNvSpPr/>
            <p:nvPr/>
          </p:nvSpPr>
          <p:spPr>
            <a:xfrm>
              <a:off x="5713411" y="4520290"/>
              <a:ext cx="121535" cy="295198"/>
            </a:xfrm>
            <a:custGeom>
              <a:avLst/>
              <a:gdLst/>
              <a:ahLst/>
              <a:cxnLst/>
              <a:rect l="l" t="t" r="r" b="b"/>
              <a:pathLst>
                <a:path w="1215347" h="2951984" extrusionOk="0">
                  <a:moveTo>
                    <a:pt x="0" y="0"/>
                  </a:moveTo>
                  <a:lnTo>
                    <a:pt x="1215348" y="701024"/>
                  </a:lnTo>
                  <a:lnTo>
                    <a:pt x="1215348" y="2951985"/>
                  </a:lnTo>
                  <a:lnTo>
                    <a:pt x="0" y="225096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01;p46">
              <a:extLst>
                <a:ext uri="{FF2B5EF4-FFF2-40B4-BE49-F238E27FC236}">
                  <a16:creationId xmlns:a16="http://schemas.microsoft.com/office/drawing/2014/main" id="{3147EBEC-D688-E92B-4C48-59CAA9FF353B}"/>
                </a:ext>
              </a:extLst>
            </p:cNvPr>
            <p:cNvSpPr/>
            <p:nvPr/>
          </p:nvSpPr>
          <p:spPr>
            <a:xfrm>
              <a:off x="5725269" y="4653526"/>
              <a:ext cx="97605" cy="66188"/>
            </a:xfrm>
            <a:custGeom>
              <a:avLst/>
              <a:gdLst/>
              <a:ahLst/>
              <a:cxnLst/>
              <a:rect l="l" t="t" r="r" b="b"/>
              <a:pathLst>
                <a:path w="976049" h="661876" extrusionOk="0">
                  <a:moveTo>
                    <a:pt x="0" y="0"/>
                  </a:moveTo>
                  <a:lnTo>
                    <a:pt x="976049" y="563284"/>
                  </a:lnTo>
                  <a:lnTo>
                    <a:pt x="976049" y="661877"/>
                  </a:lnTo>
                  <a:lnTo>
                    <a:pt x="0" y="98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202;p46">
              <a:extLst>
                <a:ext uri="{FF2B5EF4-FFF2-40B4-BE49-F238E27FC236}">
                  <a16:creationId xmlns:a16="http://schemas.microsoft.com/office/drawing/2014/main" id="{29217487-3CA2-5CD8-7073-EC0E39F88CEF}"/>
                </a:ext>
              </a:extLst>
            </p:cNvPr>
            <p:cNvSpPr/>
            <p:nvPr/>
          </p:nvSpPr>
          <p:spPr>
            <a:xfrm>
              <a:off x="5732065" y="4676587"/>
              <a:ext cx="83900" cy="58286"/>
            </a:xfrm>
            <a:custGeom>
              <a:avLst/>
              <a:gdLst/>
              <a:ahLst/>
              <a:cxnLst/>
              <a:rect l="l" t="t" r="r" b="b"/>
              <a:pathLst>
                <a:path w="838996" h="582857" extrusionOk="0">
                  <a:moveTo>
                    <a:pt x="0" y="0"/>
                  </a:moveTo>
                  <a:lnTo>
                    <a:pt x="838996" y="484265"/>
                  </a:lnTo>
                  <a:lnTo>
                    <a:pt x="838996" y="582857"/>
                  </a:lnTo>
                  <a:lnTo>
                    <a:pt x="0" y="98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03;p46">
              <a:extLst>
                <a:ext uri="{FF2B5EF4-FFF2-40B4-BE49-F238E27FC236}">
                  <a16:creationId xmlns:a16="http://schemas.microsoft.com/office/drawing/2014/main" id="{CCF4555A-BB53-F6F8-74AE-6287B73B1F35}"/>
                </a:ext>
              </a:extLst>
            </p:cNvPr>
            <p:cNvSpPr/>
            <p:nvPr/>
          </p:nvSpPr>
          <p:spPr>
            <a:xfrm>
              <a:off x="5780290" y="4724156"/>
              <a:ext cx="84552" cy="73945"/>
            </a:xfrm>
            <a:custGeom>
              <a:avLst/>
              <a:gdLst/>
              <a:ahLst/>
              <a:cxnLst/>
              <a:rect l="l" t="t" r="r" b="b"/>
              <a:pathLst>
                <a:path w="845522" h="739446" extrusionOk="0">
                  <a:moveTo>
                    <a:pt x="845522" y="487889"/>
                  </a:moveTo>
                  <a:lnTo>
                    <a:pt x="0" y="0"/>
                  </a:lnTo>
                  <a:lnTo>
                    <a:pt x="0" y="251557"/>
                  </a:lnTo>
                  <a:lnTo>
                    <a:pt x="845522" y="739446"/>
                  </a:lnTo>
                  <a:lnTo>
                    <a:pt x="845522" y="4878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204;p46">
              <a:extLst>
                <a:ext uri="{FF2B5EF4-FFF2-40B4-BE49-F238E27FC236}">
                  <a16:creationId xmlns:a16="http://schemas.microsoft.com/office/drawing/2014/main" id="{5C060A1C-1176-90E0-DB1A-45D09A82ED37}"/>
                </a:ext>
              </a:extLst>
            </p:cNvPr>
            <p:cNvSpPr/>
            <p:nvPr/>
          </p:nvSpPr>
          <p:spPr>
            <a:xfrm>
              <a:off x="5759684" y="4578962"/>
              <a:ext cx="28136" cy="42759"/>
            </a:xfrm>
            <a:custGeom>
              <a:avLst/>
              <a:gdLst/>
              <a:ahLst/>
              <a:cxnLst/>
              <a:rect l="l" t="t" r="r" b="b"/>
              <a:pathLst>
                <a:path w="281357" h="427594" extrusionOk="0">
                  <a:moveTo>
                    <a:pt x="281357" y="296079"/>
                  </a:moveTo>
                  <a:cubicBezTo>
                    <a:pt x="281357" y="404821"/>
                    <a:pt x="218270" y="456292"/>
                    <a:pt x="140679" y="411345"/>
                  </a:cubicBezTo>
                  <a:cubicBezTo>
                    <a:pt x="63088" y="365674"/>
                    <a:pt x="0" y="240983"/>
                    <a:pt x="0" y="131516"/>
                  </a:cubicBezTo>
                  <a:cubicBezTo>
                    <a:pt x="0" y="22774"/>
                    <a:pt x="63088" y="-28697"/>
                    <a:pt x="140679" y="16249"/>
                  </a:cubicBezTo>
                  <a:cubicBezTo>
                    <a:pt x="218270" y="61921"/>
                    <a:pt x="281357" y="187337"/>
                    <a:pt x="281357" y="2960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205;p46">
              <a:extLst>
                <a:ext uri="{FF2B5EF4-FFF2-40B4-BE49-F238E27FC236}">
                  <a16:creationId xmlns:a16="http://schemas.microsoft.com/office/drawing/2014/main" id="{19F98245-9612-497E-BAF5-AB70996583AE}"/>
                </a:ext>
              </a:extLst>
            </p:cNvPr>
            <p:cNvSpPr/>
            <p:nvPr/>
          </p:nvSpPr>
          <p:spPr>
            <a:xfrm>
              <a:off x="5749028" y="4625809"/>
              <a:ext cx="49510" cy="50597"/>
            </a:xfrm>
            <a:custGeom>
              <a:avLst/>
              <a:gdLst/>
              <a:ahLst/>
              <a:cxnLst/>
              <a:rect l="l" t="t" r="r" b="b"/>
              <a:pathLst>
                <a:path w="495104" h="505969" extrusionOk="0">
                  <a:moveTo>
                    <a:pt x="247552" y="29290"/>
                  </a:moveTo>
                  <a:cubicBezTo>
                    <a:pt x="122102" y="-43930"/>
                    <a:pt x="18405" y="24940"/>
                    <a:pt x="277" y="182254"/>
                  </a:cubicBezTo>
                  <a:cubicBezTo>
                    <a:pt x="-2624" y="209802"/>
                    <a:pt x="17680" y="246049"/>
                    <a:pt x="43060" y="260548"/>
                  </a:cubicBezTo>
                  <a:lnTo>
                    <a:pt x="452044" y="499780"/>
                  </a:lnTo>
                  <a:cubicBezTo>
                    <a:pt x="477424" y="514279"/>
                    <a:pt x="497728" y="502680"/>
                    <a:pt x="494828" y="471508"/>
                  </a:cubicBezTo>
                  <a:cubicBezTo>
                    <a:pt x="476699" y="292446"/>
                    <a:pt x="373003" y="102509"/>
                    <a:pt x="247552" y="292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06;p46">
              <a:extLst>
                <a:ext uri="{FF2B5EF4-FFF2-40B4-BE49-F238E27FC236}">
                  <a16:creationId xmlns:a16="http://schemas.microsoft.com/office/drawing/2014/main" id="{D9A825DB-8F7A-8BFD-6913-F1E9C85C14A8}"/>
                </a:ext>
              </a:extLst>
            </p:cNvPr>
            <p:cNvSpPr/>
            <p:nvPr/>
          </p:nvSpPr>
          <p:spPr>
            <a:xfrm>
              <a:off x="5463177" y="4376428"/>
              <a:ext cx="215876" cy="254239"/>
            </a:xfrm>
            <a:custGeom>
              <a:avLst/>
              <a:gdLst/>
              <a:ahLst/>
              <a:cxnLst/>
              <a:rect l="l" t="t" r="r" b="b"/>
              <a:pathLst>
                <a:path w="2158765" h="2542389" extrusionOk="0">
                  <a:moveTo>
                    <a:pt x="2158041" y="1246184"/>
                  </a:moveTo>
                  <a:lnTo>
                    <a:pt x="0" y="0"/>
                  </a:lnTo>
                  <a:lnTo>
                    <a:pt x="0" y="1124393"/>
                  </a:lnTo>
                  <a:lnTo>
                    <a:pt x="1968052" y="2260385"/>
                  </a:lnTo>
                  <a:lnTo>
                    <a:pt x="2158766" y="2542390"/>
                  </a:lnTo>
                  <a:lnTo>
                    <a:pt x="2158041" y="1246184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207;p46">
              <a:extLst>
                <a:ext uri="{FF2B5EF4-FFF2-40B4-BE49-F238E27FC236}">
                  <a16:creationId xmlns:a16="http://schemas.microsoft.com/office/drawing/2014/main" id="{85A2D9DA-AFF6-62C5-023D-08EC63144C94}"/>
                </a:ext>
              </a:extLst>
            </p:cNvPr>
            <p:cNvSpPr/>
            <p:nvPr/>
          </p:nvSpPr>
          <p:spPr>
            <a:xfrm>
              <a:off x="5634603" y="4501867"/>
              <a:ext cx="24510" cy="36442"/>
            </a:xfrm>
            <a:custGeom>
              <a:avLst/>
              <a:gdLst/>
              <a:ahLst/>
              <a:cxnLst/>
              <a:rect l="l" t="t" r="r" b="b"/>
              <a:pathLst>
                <a:path w="245099" h="364422" extrusionOk="0">
                  <a:moveTo>
                    <a:pt x="0" y="111529"/>
                  </a:moveTo>
                  <a:cubicBezTo>
                    <a:pt x="0" y="204322"/>
                    <a:pt x="55111" y="310889"/>
                    <a:pt x="122550" y="350036"/>
                  </a:cubicBezTo>
                  <a:cubicBezTo>
                    <a:pt x="189989" y="389184"/>
                    <a:pt x="245100" y="345687"/>
                    <a:pt x="245100" y="252893"/>
                  </a:cubicBezTo>
                  <a:cubicBezTo>
                    <a:pt x="245100" y="160100"/>
                    <a:pt x="189989" y="53533"/>
                    <a:pt x="122550" y="14386"/>
                  </a:cubicBezTo>
                  <a:cubicBezTo>
                    <a:pt x="55111" y="-24761"/>
                    <a:pt x="0" y="18735"/>
                    <a:pt x="0" y="111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08;p46">
              <a:extLst>
                <a:ext uri="{FF2B5EF4-FFF2-40B4-BE49-F238E27FC236}">
                  <a16:creationId xmlns:a16="http://schemas.microsoft.com/office/drawing/2014/main" id="{2C779343-FAAE-0F5C-5E17-0B9195B25C23}"/>
                </a:ext>
              </a:extLst>
            </p:cNvPr>
            <p:cNvSpPr/>
            <p:nvPr/>
          </p:nvSpPr>
          <p:spPr>
            <a:xfrm>
              <a:off x="5575895" y="4468818"/>
              <a:ext cx="47280" cy="37190"/>
            </a:xfrm>
            <a:custGeom>
              <a:avLst/>
              <a:gdLst/>
              <a:ahLst/>
              <a:cxnLst/>
              <a:rect l="l" t="t" r="r" b="b"/>
              <a:pathLst>
                <a:path w="472796" h="371897" extrusionOk="0">
                  <a:moveTo>
                    <a:pt x="472796" y="272580"/>
                  </a:moveTo>
                  <a:lnTo>
                    <a:pt x="0" y="0"/>
                  </a:lnTo>
                  <a:lnTo>
                    <a:pt x="0" y="98593"/>
                  </a:lnTo>
                  <a:lnTo>
                    <a:pt x="472796" y="371898"/>
                  </a:lnTo>
                  <a:lnTo>
                    <a:pt x="472796" y="27258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209;p46">
              <a:extLst>
                <a:ext uri="{FF2B5EF4-FFF2-40B4-BE49-F238E27FC236}">
                  <a16:creationId xmlns:a16="http://schemas.microsoft.com/office/drawing/2014/main" id="{555752AD-1E58-F003-A230-A2A52E0136A4}"/>
                </a:ext>
              </a:extLst>
            </p:cNvPr>
            <p:cNvSpPr/>
            <p:nvPr/>
          </p:nvSpPr>
          <p:spPr>
            <a:xfrm>
              <a:off x="5482265" y="4434407"/>
              <a:ext cx="141186" cy="91416"/>
            </a:xfrm>
            <a:custGeom>
              <a:avLst/>
              <a:gdLst/>
              <a:ahLst/>
              <a:cxnLst/>
              <a:rect l="l" t="t" r="r" b="b"/>
              <a:pathLst>
                <a:path w="1411863" h="914158" extrusionOk="0">
                  <a:moveTo>
                    <a:pt x="1411863" y="815566"/>
                  </a:moveTo>
                  <a:lnTo>
                    <a:pt x="0" y="0"/>
                  </a:lnTo>
                  <a:lnTo>
                    <a:pt x="0" y="98593"/>
                  </a:lnTo>
                  <a:lnTo>
                    <a:pt x="1411863" y="914158"/>
                  </a:lnTo>
                  <a:lnTo>
                    <a:pt x="1411863" y="815566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210;p46">
              <a:extLst>
                <a:ext uri="{FF2B5EF4-FFF2-40B4-BE49-F238E27FC236}">
                  <a16:creationId xmlns:a16="http://schemas.microsoft.com/office/drawing/2014/main" id="{F542A15D-7F63-712B-210C-C43360356088}"/>
                </a:ext>
              </a:extLst>
            </p:cNvPr>
            <p:cNvSpPr/>
            <p:nvPr/>
          </p:nvSpPr>
          <p:spPr>
            <a:xfrm>
              <a:off x="5512920" y="4471854"/>
              <a:ext cx="110440" cy="73655"/>
            </a:xfrm>
            <a:custGeom>
              <a:avLst/>
              <a:gdLst/>
              <a:ahLst/>
              <a:cxnLst/>
              <a:rect l="l" t="t" r="r" b="b"/>
              <a:pathLst>
                <a:path w="1104400" h="736546" extrusionOk="0">
                  <a:moveTo>
                    <a:pt x="1104401" y="637954"/>
                  </a:moveTo>
                  <a:lnTo>
                    <a:pt x="0" y="0"/>
                  </a:lnTo>
                  <a:lnTo>
                    <a:pt x="0" y="98593"/>
                  </a:lnTo>
                  <a:lnTo>
                    <a:pt x="1104401" y="736546"/>
                  </a:lnTo>
                  <a:lnTo>
                    <a:pt x="1104401" y="637954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211;p46">
              <a:extLst>
                <a:ext uri="{FF2B5EF4-FFF2-40B4-BE49-F238E27FC236}">
                  <a16:creationId xmlns:a16="http://schemas.microsoft.com/office/drawing/2014/main" id="{F1727A9B-4C11-6F71-8F18-40E3696FD994}"/>
                </a:ext>
              </a:extLst>
            </p:cNvPr>
            <p:cNvSpPr/>
            <p:nvPr/>
          </p:nvSpPr>
          <p:spPr>
            <a:xfrm>
              <a:off x="5743778" y="4152173"/>
              <a:ext cx="253729" cy="260766"/>
            </a:xfrm>
            <a:custGeom>
              <a:avLst/>
              <a:gdLst/>
              <a:ahLst/>
              <a:cxnLst/>
              <a:rect l="l" t="t" r="r" b="b"/>
              <a:pathLst>
                <a:path w="2537293" h="2607659" extrusionOk="0">
                  <a:moveTo>
                    <a:pt x="2537293" y="719897"/>
                  </a:moveTo>
                  <a:cubicBezTo>
                    <a:pt x="1313243" y="13074"/>
                    <a:pt x="312539" y="850388"/>
                    <a:pt x="312539" y="2607660"/>
                  </a:cubicBezTo>
                  <a:lnTo>
                    <a:pt x="0" y="2427148"/>
                  </a:lnTo>
                  <a:cubicBezTo>
                    <a:pt x="725" y="442242"/>
                    <a:pt x="1132681" y="-523387"/>
                    <a:pt x="2537293" y="287104"/>
                  </a:cubicBezTo>
                  <a:lnTo>
                    <a:pt x="2537293" y="71989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6600474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212;p46">
              <a:extLst>
                <a:ext uri="{FF2B5EF4-FFF2-40B4-BE49-F238E27FC236}">
                  <a16:creationId xmlns:a16="http://schemas.microsoft.com/office/drawing/2014/main" id="{A52FEE3E-002C-AB11-3AF0-5457ED33C9BD}"/>
                </a:ext>
              </a:extLst>
            </p:cNvPr>
            <p:cNvSpPr/>
            <p:nvPr/>
          </p:nvSpPr>
          <p:spPr>
            <a:xfrm>
              <a:off x="5863798" y="4340864"/>
              <a:ext cx="133282" cy="141143"/>
            </a:xfrm>
            <a:custGeom>
              <a:avLst/>
              <a:gdLst/>
              <a:ahLst/>
              <a:cxnLst/>
              <a:rect l="l" t="t" r="r" b="b"/>
              <a:pathLst>
                <a:path w="1332821" h="1411432" extrusionOk="0">
                  <a:moveTo>
                    <a:pt x="312539" y="1411432"/>
                  </a:moveTo>
                  <a:cubicBezTo>
                    <a:pt x="312539" y="631389"/>
                    <a:pt x="769382" y="262391"/>
                    <a:pt x="1332822" y="587167"/>
                  </a:cubicBezTo>
                  <a:lnTo>
                    <a:pt x="1332822" y="154374"/>
                  </a:lnTo>
                  <a:cubicBezTo>
                    <a:pt x="596797" y="-270445"/>
                    <a:pt x="0" y="211645"/>
                    <a:pt x="0" y="1230920"/>
                  </a:cubicBezTo>
                  <a:lnTo>
                    <a:pt x="312539" y="1411432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6600474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213;p46">
              <a:extLst>
                <a:ext uri="{FF2B5EF4-FFF2-40B4-BE49-F238E27FC236}">
                  <a16:creationId xmlns:a16="http://schemas.microsoft.com/office/drawing/2014/main" id="{DA48B04A-2AB9-95AC-38F9-945C97DF350C}"/>
                </a:ext>
              </a:extLst>
            </p:cNvPr>
            <p:cNvSpPr/>
            <p:nvPr/>
          </p:nvSpPr>
          <p:spPr>
            <a:xfrm>
              <a:off x="5803065" y="4249051"/>
              <a:ext cx="194050" cy="197255"/>
            </a:xfrm>
            <a:custGeom>
              <a:avLst/>
              <a:gdLst/>
              <a:ahLst/>
              <a:cxnLst/>
              <a:rect l="l" t="t" r="r" b="b"/>
              <a:pathLst>
                <a:path w="1940495" h="1972554" extrusionOk="0">
                  <a:moveTo>
                    <a:pt x="312539" y="1972554"/>
                  </a:moveTo>
                  <a:cubicBezTo>
                    <a:pt x="312539" y="727095"/>
                    <a:pt x="1042038" y="138438"/>
                    <a:pt x="1940496" y="657500"/>
                  </a:cubicBezTo>
                  <a:lnTo>
                    <a:pt x="1940496" y="224707"/>
                  </a:lnTo>
                  <a:cubicBezTo>
                    <a:pt x="869453" y="-393673"/>
                    <a:pt x="0" y="308076"/>
                    <a:pt x="0" y="1792043"/>
                  </a:cubicBezTo>
                  <a:lnTo>
                    <a:pt x="312539" y="1972554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6600474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214;p46">
              <a:extLst>
                <a:ext uri="{FF2B5EF4-FFF2-40B4-BE49-F238E27FC236}">
                  <a16:creationId xmlns:a16="http://schemas.microsoft.com/office/drawing/2014/main" id="{0C0B6DB5-3181-9774-27C3-FEAA25E23BE8}"/>
                </a:ext>
              </a:extLst>
            </p:cNvPr>
            <p:cNvSpPr/>
            <p:nvPr/>
          </p:nvSpPr>
          <p:spPr>
            <a:xfrm>
              <a:off x="5937545" y="4437691"/>
              <a:ext cx="59317" cy="89179"/>
            </a:xfrm>
            <a:custGeom>
              <a:avLst/>
              <a:gdLst/>
              <a:ahLst/>
              <a:cxnLst/>
              <a:rect l="l" t="t" r="r" b="b"/>
              <a:pathLst>
                <a:path w="593170" h="891788" extrusionOk="0">
                  <a:moveTo>
                    <a:pt x="296586" y="857302"/>
                  </a:moveTo>
                  <a:cubicBezTo>
                    <a:pt x="460469" y="952270"/>
                    <a:pt x="593171" y="844253"/>
                    <a:pt x="593171" y="617344"/>
                  </a:cubicBezTo>
                  <a:cubicBezTo>
                    <a:pt x="593171" y="390436"/>
                    <a:pt x="460469" y="129455"/>
                    <a:pt x="296586" y="34487"/>
                  </a:cubicBezTo>
                  <a:cubicBezTo>
                    <a:pt x="132702" y="-60481"/>
                    <a:pt x="0" y="47536"/>
                    <a:pt x="0" y="274444"/>
                  </a:cubicBezTo>
                  <a:cubicBezTo>
                    <a:pt x="0" y="502078"/>
                    <a:pt x="132702" y="762334"/>
                    <a:pt x="296586" y="85730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4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6600474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215;p46">
              <a:extLst>
                <a:ext uri="{FF2B5EF4-FFF2-40B4-BE49-F238E27FC236}">
                  <a16:creationId xmlns:a16="http://schemas.microsoft.com/office/drawing/2014/main" id="{4BC9BFD5-1016-EF56-9239-87DA5F14ED7F}"/>
                </a:ext>
              </a:extLst>
            </p:cNvPr>
            <p:cNvSpPr/>
            <p:nvPr/>
          </p:nvSpPr>
          <p:spPr>
            <a:xfrm>
              <a:off x="5871100" y="4613443"/>
              <a:ext cx="60622" cy="82637"/>
            </a:xfrm>
            <a:custGeom>
              <a:avLst/>
              <a:gdLst/>
              <a:ahLst/>
              <a:cxnLst/>
              <a:rect l="l" t="t" r="r" b="b"/>
              <a:pathLst>
                <a:path w="606224" h="826367" extrusionOk="0">
                  <a:moveTo>
                    <a:pt x="303112" y="10476"/>
                  </a:moveTo>
                  <a:cubicBezTo>
                    <a:pt x="346621" y="35124"/>
                    <a:pt x="381428" y="96019"/>
                    <a:pt x="381428" y="146041"/>
                  </a:cubicBezTo>
                  <a:lnTo>
                    <a:pt x="381428" y="367150"/>
                  </a:lnTo>
                  <a:lnTo>
                    <a:pt x="527908" y="451243"/>
                  </a:lnTo>
                  <a:cubicBezTo>
                    <a:pt x="571417" y="475892"/>
                    <a:pt x="606224" y="536787"/>
                    <a:pt x="606224" y="587533"/>
                  </a:cubicBezTo>
                  <a:cubicBezTo>
                    <a:pt x="606224" y="637555"/>
                    <a:pt x="571417" y="657853"/>
                    <a:pt x="527908" y="633205"/>
                  </a:cubicBezTo>
                  <a:lnTo>
                    <a:pt x="381428" y="549111"/>
                  </a:lnTo>
                  <a:lnTo>
                    <a:pt x="381428" y="770220"/>
                  </a:lnTo>
                  <a:cubicBezTo>
                    <a:pt x="381428" y="820242"/>
                    <a:pt x="346621" y="840540"/>
                    <a:pt x="303112" y="815892"/>
                  </a:cubicBezTo>
                  <a:cubicBezTo>
                    <a:pt x="259603" y="791244"/>
                    <a:pt x="224796" y="730348"/>
                    <a:pt x="224796" y="679602"/>
                  </a:cubicBezTo>
                  <a:lnTo>
                    <a:pt x="224796" y="458493"/>
                  </a:lnTo>
                  <a:lnTo>
                    <a:pt x="78316" y="374399"/>
                  </a:lnTo>
                  <a:cubicBezTo>
                    <a:pt x="34807" y="349751"/>
                    <a:pt x="0" y="288855"/>
                    <a:pt x="0" y="238834"/>
                  </a:cubicBezTo>
                  <a:cubicBezTo>
                    <a:pt x="0" y="188812"/>
                    <a:pt x="34807" y="168514"/>
                    <a:pt x="78316" y="193162"/>
                  </a:cubicBezTo>
                  <a:lnTo>
                    <a:pt x="224796" y="277256"/>
                  </a:lnTo>
                  <a:lnTo>
                    <a:pt x="224796" y="56147"/>
                  </a:lnTo>
                  <a:cubicBezTo>
                    <a:pt x="224796" y="6126"/>
                    <a:pt x="259603" y="-14173"/>
                    <a:pt x="303112" y="1047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  <a:alpha val="298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216;p46">
              <a:extLst>
                <a:ext uri="{FF2B5EF4-FFF2-40B4-BE49-F238E27FC236}">
                  <a16:creationId xmlns:a16="http://schemas.microsoft.com/office/drawing/2014/main" id="{24190BE9-997B-EE19-EE3D-1B2A8B2B7030}"/>
                </a:ext>
              </a:extLst>
            </p:cNvPr>
            <p:cNvSpPr/>
            <p:nvPr/>
          </p:nvSpPr>
          <p:spPr>
            <a:xfrm>
              <a:off x="5535048" y="4299581"/>
              <a:ext cx="43791" cy="93261"/>
            </a:xfrm>
            <a:custGeom>
              <a:avLst/>
              <a:gdLst/>
              <a:ahLst/>
              <a:cxnLst/>
              <a:rect l="l" t="t" r="r" b="b"/>
              <a:pathLst>
                <a:path w="437910" h="932608" extrusionOk="0">
                  <a:moveTo>
                    <a:pt x="218230" y="0"/>
                  </a:moveTo>
                  <a:lnTo>
                    <a:pt x="419821" y="395821"/>
                  </a:lnTo>
                  <a:cubicBezTo>
                    <a:pt x="447377" y="450192"/>
                    <a:pt x="443026" y="504563"/>
                    <a:pt x="409669" y="517612"/>
                  </a:cubicBezTo>
                  <a:cubicBezTo>
                    <a:pt x="376312" y="530661"/>
                    <a:pt x="327002" y="496589"/>
                    <a:pt x="299447" y="442218"/>
                  </a:cubicBezTo>
                  <a:lnTo>
                    <a:pt x="297271" y="437143"/>
                  </a:lnTo>
                  <a:lnTo>
                    <a:pt x="297271" y="876461"/>
                  </a:lnTo>
                  <a:cubicBezTo>
                    <a:pt x="297271" y="926483"/>
                    <a:pt x="262464" y="946781"/>
                    <a:pt x="218955" y="922133"/>
                  </a:cubicBezTo>
                  <a:cubicBezTo>
                    <a:pt x="175446" y="896760"/>
                    <a:pt x="140639" y="836589"/>
                    <a:pt x="140639" y="786568"/>
                  </a:cubicBezTo>
                  <a:lnTo>
                    <a:pt x="140639" y="347250"/>
                  </a:lnTo>
                  <a:lnTo>
                    <a:pt x="138464" y="349425"/>
                  </a:lnTo>
                  <a:cubicBezTo>
                    <a:pt x="110908" y="371898"/>
                    <a:pt x="60873" y="348700"/>
                    <a:pt x="28241" y="297228"/>
                  </a:cubicBezTo>
                  <a:cubicBezTo>
                    <a:pt x="-5116" y="245757"/>
                    <a:pt x="-9466" y="186312"/>
                    <a:pt x="18089" y="163838"/>
                  </a:cubicBezTo>
                  <a:lnTo>
                    <a:pt x="2182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095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"/>
          <p:cNvSpPr txBox="1">
            <a:spLocks noGrp="1"/>
          </p:cNvSpPr>
          <p:nvPr>
            <p:ph type="body" idx="1"/>
          </p:nvPr>
        </p:nvSpPr>
        <p:spPr>
          <a:xfrm>
            <a:off x="855275" y="1353950"/>
            <a:ext cx="3109452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-457200" algn="ctr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IN" dirty="0"/>
              <a:t>Symmetric Key Cryptography (Secret Key Cryptography)</a:t>
            </a:r>
          </a:p>
          <a:p>
            <a:pPr lvl="6" indent="-457200" algn="ctr">
              <a:spcBef>
                <a:spcPts val="0"/>
              </a:spcBef>
              <a:buAutoNum type="arabicPeriod"/>
            </a:pPr>
            <a:endParaRPr lang="en-IN" dirty="0"/>
          </a:p>
          <a:p>
            <a:pPr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IN" dirty="0"/>
              <a:t>Asymmetric Key Cryptography (Public Key Cryptography)</a:t>
            </a:r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5307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Types Of Cryptography :</a:t>
            </a:r>
            <a:endParaRPr dirty="0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27D7F53F-206B-D74E-A127-965CDA9C634C}"/>
              </a:ext>
            </a:extLst>
          </p:cNvPr>
          <p:cNvGrpSpPr/>
          <p:nvPr/>
        </p:nvGrpSpPr>
        <p:grpSpPr>
          <a:xfrm>
            <a:off x="6114994" y="720387"/>
            <a:ext cx="2731502" cy="3852570"/>
            <a:chOff x="996049" y="1552369"/>
            <a:chExt cx="485510" cy="684774"/>
          </a:xfrm>
        </p:grpSpPr>
        <p:sp>
          <p:nvSpPr>
            <p:cNvPr id="33" name="Google Shape;902;p46">
              <a:extLst>
                <a:ext uri="{FF2B5EF4-FFF2-40B4-BE49-F238E27FC236}">
                  <a16:creationId xmlns:a16="http://schemas.microsoft.com/office/drawing/2014/main" id="{ADE9C839-9010-8F44-8D5C-E3A472A8B99B}"/>
                </a:ext>
              </a:extLst>
            </p:cNvPr>
            <p:cNvSpPr/>
            <p:nvPr/>
          </p:nvSpPr>
          <p:spPr>
            <a:xfrm>
              <a:off x="1264384" y="1758365"/>
              <a:ext cx="217175" cy="221539"/>
            </a:xfrm>
            <a:custGeom>
              <a:avLst/>
              <a:gdLst/>
              <a:ahLst/>
              <a:cxnLst/>
              <a:rect l="l" t="t" r="r" b="b"/>
              <a:pathLst>
                <a:path w="2171751" h="2215389" extrusionOk="0">
                  <a:moveTo>
                    <a:pt x="1085938" y="128507"/>
                  </a:moveTo>
                  <a:cubicBezTo>
                    <a:pt x="536368" y="-192153"/>
                    <a:pt x="81826" y="107926"/>
                    <a:pt x="1417" y="799037"/>
                  </a:cubicBezTo>
                  <a:cubicBezTo>
                    <a:pt x="-12538" y="919202"/>
                    <a:pt x="78503" y="1077208"/>
                    <a:pt x="188816" y="1141605"/>
                  </a:cubicBezTo>
                  <a:lnTo>
                    <a:pt x="1982396" y="2187898"/>
                  </a:lnTo>
                  <a:cubicBezTo>
                    <a:pt x="2092709" y="2252296"/>
                    <a:pt x="2183750" y="2200512"/>
                    <a:pt x="2170459" y="2064414"/>
                  </a:cubicBezTo>
                  <a:cubicBezTo>
                    <a:pt x="2090050" y="1279031"/>
                    <a:pt x="1635509" y="448502"/>
                    <a:pt x="1085938" y="128507"/>
                  </a:cubicBez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903;p46">
              <a:extLst>
                <a:ext uri="{FF2B5EF4-FFF2-40B4-BE49-F238E27FC236}">
                  <a16:creationId xmlns:a16="http://schemas.microsoft.com/office/drawing/2014/main" id="{335A1274-4121-F84D-A635-1EB9A4CCFE56}"/>
                </a:ext>
              </a:extLst>
            </p:cNvPr>
            <p:cNvSpPr/>
            <p:nvPr/>
          </p:nvSpPr>
          <p:spPr>
            <a:xfrm>
              <a:off x="1310707" y="1552369"/>
              <a:ext cx="123404" cy="187230"/>
            </a:xfrm>
            <a:custGeom>
              <a:avLst/>
              <a:gdLst/>
              <a:ahLst/>
              <a:cxnLst/>
              <a:rect l="l" t="t" r="r" b="b"/>
              <a:pathLst>
                <a:path w="1234041" h="1872301" extrusionOk="0">
                  <a:moveTo>
                    <a:pt x="1234041" y="1295980"/>
                  </a:moveTo>
                  <a:cubicBezTo>
                    <a:pt x="1234041" y="1773318"/>
                    <a:pt x="957595" y="1999041"/>
                    <a:pt x="616688" y="1799874"/>
                  </a:cubicBezTo>
                  <a:cubicBezTo>
                    <a:pt x="276446" y="1601370"/>
                    <a:pt x="0" y="1053660"/>
                    <a:pt x="0" y="576322"/>
                  </a:cubicBezTo>
                  <a:cubicBezTo>
                    <a:pt x="0" y="98983"/>
                    <a:pt x="276446" y="-126740"/>
                    <a:pt x="617353" y="72428"/>
                  </a:cubicBezTo>
                  <a:cubicBezTo>
                    <a:pt x="958259" y="270931"/>
                    <a:pt x="1234041" y="819306"/>
                    <a:pt x="1234041" y="1295980"/>
                  </a:cubicBez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904;p46">
              <a:extLst>
                <a:ext uri="{FF2B5EF4-FFF2-40B4-BE49-F238E27FC236}">
                  <a16:creationId xmlns:a16="http://schemas.microsoft.com/office/drawing/2014/main" id="{D4D1A8AE-09CD-CC43-8DB0-6EC46D024BAC}"/>
                </a:ext>
              </a:extLst>
            </p:cNvPr>
            <p:cNvSpPr/>
            <p:nvPr/>
          </p:nvSpPr>
          <p:spPr>
            <a:xfrm>
              <a:off x="1237881" y="1778226"/>
              <a:ext cx="217175" cy="221539"/>
            </a:xfrm>
            <a:custGeom>
              <a:avLst/>
              <a:gdLst/>
              <a:ahLst/>
              <a:cxnLst/>
              <a:rect l="l" t="t" r="r" b="b"/>
              <a:pathLst>
                <a:path w="2171751" h="2215389" extrusionOk="0">
                  <a:moveTo>
                    <a:pt x="1085938" y="128507"/>
                  </a:moveTo>
                  <a:cubicBezTo>
                    <a:pt x="536368" y="-192153"/>
                    <a:pt x="81826" y="107926"/>
                    <a:pt x="1417" y="799037"/>
                  </a:cubicBezTo>
                  <a:cubicBezTo>
                    <a:pt x="-12538" y="919202"/>
                    <a:pt x="78503" y="1077208"/>
                    <a:pt x="188816" y="1141605"/>
                  </a:cubicBezTo>
                  <a:lnTo>
                    <a:pt x="1982396" y="2187898"/>
                  </a:lnTo>
                  <a:cubicBezTo>
                    <a:pt x="2092709" y="2252296"/>
                    <a:pt x="2183750" y="2200512"/>
                    <a:pt x="2170459" y="2064414"/>
                  </a:cubicBezTo>
                  <a:cubicBezTo>
                    <a:pt x="2090050" y="1279031"/>
                    <a:pt x="1635509" y="448502"/>
                    <a:pt x="1085938" y="12850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4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6600474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905;p46">
              <a:extLst>
                <a:ext uri="{FF2B5EF4-FFF2-40B4-BE49-F238E27FC236}">
                  <a16:creationId xmlns:a16="http://schemas.microsoft.com/office/drawing/2014/main" id="{E32FACC0-89B5-8948-A06C-5E60902068C6}"/>
                </a:ext>
              </a:extLst>
            </p:cNvPr>
            <p:cNvSpPr/>
            <p:nvPr/>
          </p:nvSpPr>
          <p:spPr>
            <a:xfrm>
              <a:off x="1284204" y="1572230"/>
              <a:ext cx="123404" cy="187230"/>
            </a:xfrm>
            <a:custGeom>
              <a:avLst/>
              <a:gdLst/>
              <a:ahLst/>
              <a:cxnLst/>
              <a:rect l="l" t="t" r="r" b="b"/>
              <a:pathLst>
                <a:path w="1234041" h="1872301" extrusionOk="0">
                  <a:moveTo>
                    <a:pt x="1234041" y="1295980"/>
                  </a:moveTo>
                  <a:cubicBezTo>
                    <a:pt x="1234041" y="1773318"/>
                    <a:pt x="957595" y="1999041"/>
                    <a:pt x="616688" y="1799874"/>
                  </a:cubicBezTo>
                  <a:cubicBezTo>
                    <a:pt x="276447" y="1601370"/>
                    <a:pt x="0" y="1053660"/>
                    <a:pt x="0" y="576322"/>
                  </a:cubicBezTo>
                  <a:cubicBezTo>
                    <a:pt x="0" y="98983"/>
                    <a:pt x="276447" y="-126740"/>
                    <a:pt x="617353" y="72428"/>
                  </a:cubicBezTo>
                  <a:cubicBezTo>
                    <a:pt x="958259" y="270931"/>
                    <a:pt x="1234041" y="819306"/>
                    <a:pt x="1234041" y="129598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4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6600474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906;p46">
              <a:extLst>
                <a:ext uri="{FF2B5EF4-FFF2-40B4-BE49-F238E27FC236}">
                  <a16:creationId xmlns:a16="http://schemas.microsoft.com/office/drawing/2014/main" id="{4A6F7ADA-2221-104F-873B-9FA176D3B94A}"/>
                </a:ext>
              </a:extLst>
            </p:cNvPr>
            <p:cNvSpPr/>
            <p:nvPr/>
          </p:nvSpPr>
          <p:spPr>
            <a:xfrm>
              <a:off x="996049" y="1744169"/>
              <a:ext cx="123803" cy="135766"/>
            </a:xfrm>
            <a:custGeom>
              <a:avLst/>
              <a:gdLst/>
              <a:ahLst/>
              <a:cxnLst/>
              <a:rect l="l" t="t" r="r" b="b"/>
              <a:pathLst>
                <a:path w="1238028" h="1357658" extrusionOk="0">
                  <a:moveTo>
                    <a:pt x="1237364" y="713683"/>
                  </a:moveTo>
                  <a:lnTo>
                    <a:pt x="0" y="0"/>
                  </a:lnTo>
                  <a:lnTo>
                    <a:pt x="0" y="643975"/>
                  </a:lnTo>
                  <a:lnTo>
                    <a:pt x="1238028" y="1357658"/>
                  </a:lnTo>
                  <a:lnTo>
                    <a:pt x="1237364" y="713683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907;p46">
              <a:extLst>
                <a:ext uri="{FF2B5EF4-FFF2-40B4-BE49-F238E27FC236}">
                  <a16:creationId xmlns:a16="http://schemas.microsoft.com/office/drawing/2014/main" id="{6FA45E0E-0571-5847-9CB1-9A8F67DD1FB2}"/>
                </a:ext>
              </a:extLst>
            </p:cNvPr>
            <p:cNvSpPr/>
            <p:nvPr/>
          </p:nvSpPr>
          <p:spPr>
            <a:xfrm>
              <a:off x="1007048" y="1765748"/>
              <a:ext cx="14088" cy="20853"/>
            </a:xfrm>
            <a:custGeom>
              <a:avLst/>
              <a:gdLst/>
              <a:ahLst/>
              <a:cxnLst/>
              <a:rect l="l" t="t" r="r" b="b"/>
              <a:pathLst>
                <a:path w="140881" h="208525" extrusionOk="0">
                  <a:moveTo>
                    <a:pt x="140881" y="144760"/>
                  </a:moveTo>
                  <a:cubicBezTo>
                    <a:pt x="140881" y="197872"/>
                    <a:pt x="109648" y="222435"/>
                    <a:pt x="70441" y="200527"/>
                  </a:cubicBezTo>
                  <a:cubicBezTo>
                    <a:pt x="31898" y="177955"/>
                    <a:pt x="0" y="116877"/>
                    <a:pt x="0" y="63765"/>
                  </a:cubicBezTo>
                  <a:cubicBezTo>
                    <a:pt x="0" y="10654"/>
                    <a:pt x="31233" y="-13910"/>
                    <a:pt x="70441" y="7999"/>
                  </a:cubicBezTo>
                  <a:cubicBezTo>
                    <a:pt x="109648" y="30571"/>
                    <a:pt x="140881" y="91649"/>
                    <a:pt x="140881" y="1447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908;p46">
              <a:extLst>
                <a:ext uri="{FF2B5EF4-FFF2-40B4-BE49-F238E27FC236}">
                  <a16:creationId xmlns:a16="http://schemas.microsoft.com/office/drawing/2014/main" id="{FDC65089-E99B-9F4F-B5BA-243D808FEF48}"/>
                </a:ext>
              </a:extLst>
            </p:cNvPr>
            <p:cNvSpPr/>
            <p:nvPr/>
          </p:nvSpPr>
          <p:spPr>
            <a:xfrm>
              <a:off x="1027455" y="1778198"/>
              <a:ext cx="40470" cy="32331"/>
            </a:xfrm>
            <a:custGeom>
              <a:avLst/>
              <a:gdLst/>
              <a:ahLst/>
              <a:cxnLst/>
              <a:rect l="l" t="t" r="r" b="b"/>
              <a:pathLst>
                <a:path w="404701" h="323315" extrusionOk="0">
                  <a:moveTo>
                    <a:pt x="0" y="0"/>
                  </a:moveTo>
                  <a:lnTo>
                    <a:pt x="404702" y="233026"/>
                  </a:lnTo>
                  <a:lnTo>
                    <a:pt x="404702" y="323315"/>
                  </a:lnTo>
                  <a:lnTo>
                    <a:pt x="0" y="90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909;p46">
              <a:extLst>
                <a:ext uri="{FF2B5EF4-FFF2-40B4-BE49-F238E27FC236}">
                  <a16:creationId xmlns:a16="http://schemas.microsoft.com/office/drawing/2014/main" id="{48445B42-FE69-8D4D-9417-D33EFDCF2293}"/>
                </a:ext>
              </a:extLst>
            </p:cNvPr>
            <p:cNvSpPr/>
            <p:nvPr/>
          </p:nvSpPr>
          <p:spPr>
            <a:xfrm>
              <a:off x="1027654" y="1796338"/>
              <a:ext cx="79279" cy="54771"/>
            </a:xfrm>
            <a:custGeom>
              <a:avLst/>
              <a:gdLst/>
              <a:ahLst/>
              <a:cxnLst/>
              <a:rect l="l" t="t" r="r" b="b"/>
              <a:pathLst>
                <a:path w="792790" h="547710" extrusionOk="0">
                  <a:moveTo>
                    <a:pt x="0" y="0"/>
                  </a:moveTo>
                  <a:lnTo>
                    <a:pt x="792790" y="457421"/>
                  </a:lnTo>
                  <a:lnTo>
                    <a:pt x="792790" y="547711"/>
                  </a:lnTo>
                  <a:lnTo>
                    <a:pt x="0" y="90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910;p46">
              <a:extLst>
                <a:ext uri="{FF2B5EF4-FFF2-40B4-BE49-F238E27FC236}">
                  <a16:creationId xmlns:a16="http://schemas.microsoft.com/office/drawing/2014/main" id="{88ADB674-7131-1D4A-BBE7-E13B89F2D9DA}"/>
                </a:ext>
              </a:extLst>
            </p:cNvPr>
            <p:cNvSpPr/>
            <p:nvPr/>
          </p:nvSpPr>
          <p:spPr>
            <a:xfrm>
              <a:off x="1314218" y="1880086"/>
              <a:ext cx="124334" cy="339182"/>
            </a:xfrm>
            <a:custGeom>
              <a:avLst/>
              <a:gdLst/>
              <a:ahLst/>
              <a:cxnLst/>
              <a:rect l="l" t="t" r="r" b="b"/>
              <a:pathLst>
                <a:path w="1243344" h="3391822" extrusionOk="0">
                  <a:moveTo>
                    <a:pt x="0" y="0"/>
                  </a:moveTo>
                  <a:lnTo>
                    <a:pt x="1243345" y="717003"/>
                  </a:lnTo>
                  <a:lnTo>
                    <a:pt x="1243345" y="3391822"/>
                  </a:lnTo>
                  <a:lnTo>
                    <a:pt x="0" y="26754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911;p46">
              <a:extLst>
                <a:ext uri="{FF2B5EF4-FFF2-40B4-BE49-F238E27FC236}">
                  <a16:creationId xmlns:a16="http://schemas.microsoft.com/office/drawing/2014/main" id="{D1BACE58-8B51-9149-8067-B322DC9159AA}"/>
                </a:ext>
              </a:extLst>
            </p:cNvPr>
            <p:cNvSpPr/>
            <p:nvPr/>
          </p:nvSpPr>
          <p:spPr>
            <a:xfrm>
              <a:off x="1293480" y="1897961"/>
              <a:ext cx="124401" cy="339182"/>
            </a:xfrm>
            <a:custGeom>
              <a:avLst/>
              <a:gdLst/>
              <a:ahLst/>
              <a:cxnLst/>
              <a:rect l="l" t="t" r="r" b="b"/>
              <a:pathLst>
                <a:path w="1244009" h="3391822" extrusionOk="0">
                  <a:moveTo>
                    <a:pt x="1244009" y="717003"/>
                  </a:moveTo>
                  <a:lnTo>
                    <a:pt x="0" y="0"/>
                  </a:lnTo>
                  <a:lnTo>
                    <a:pt x="0" y="2674819"/>
                  </a:lnTo>
                  <a:lnTo>
                    <a:pt x="1243345" y="3391822"/>
                  </a:lnTo>
                  <a:lnTo>
                    <a:pt x="1244009" y="717003"/>
                  </a:lnTo>
                  <a:close/>
                  <a:moveTo>
                    <a:pt x="405366" y="404974"/>
                  </a:moveTo>
                  <a:lnTo>
                    <a:pt x="820701" y="643975"/>
                  </a:lnTo>
                  <a:lnTo>
                    <a:pt x="820701" y="750198"/>
                  </a:lnTo>
                  <a:lnTo>
                    <a:pt x="405366" y="514516"/>
                  </a:lnTo>
                  <a:lnTo>
                    <a:pt x="405366" y="404974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12;p46">
              <a:extLst>
                <a:ext uri="{FF2B5EF4-FFF2-40B4-BE49-F238E27FC236}">
                  <a16:creationId xmlns:a16="http://schemas.microsoft.com/office/drawing/2014/main" id="{F8D6A5C9-4FFB-A248-BDA4-38A8096B9E73}"/>
                </a:ext>
              </a:extLst>
            </p:cNvPr>
            <p:cNvSpPr/>
            <p:nvPr/>
          </p:nvSpPr>
          <p:spPr>
            <a:xfrm>
              <a:off x="1305472" y="2066980"/>
              <a:ext cx="99880" cy="66588"/>
            </a:xfrm>
            <a:custGeom>
              <a:avLst/>
              <a:gdLst/>
              <a:ahLst/>
              <a:cxnLst/>
              <a:rect l="l" t="t" r="r" b="b"/>
              <a:pathLst>
                <a:path w="998795" h="665883" extrusionOk="0">
                  <a:moveTo>
                    <a:pt x="0" y="0"/>
                  </a:moveTo>
                  <a:lnTo>
                    <a:pt x="998796" y="575594"/>
                  </a:lnTo>
                  <a:lnTo>
                    <a:pt x="998796" y="665883"/>
                  </a:lnTo>
                  <a:lnTo>
                    <a:pt x="0" y="90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913;p46">
              <a:extLst>
                <a:ext uri="{FF2B5EF4-FFF2-40B4-BE49-F238E27FC236}">
                  <a16:creationId xmlns:a16="http://schemas.microsoft.com/office/drawing/2014/main" id="{FE86E837-BB1E-B74A-B389-AEC13F0C61F2}"/>
                </a:ext>
              </a:extLst>
            </p:cNvPr>
            <p:cNvSpPr/>
            <p:nvPr/>
          </p:nvSpPr>
          <p:spPr>
            <a:xfrm>
              <a:off x="1312496" y="2088563"/>
              <a:ext cx="85924" cy="58555"/>
            </a:xfrm>
            <a:custGeom>
              <a:avLst/>
              <a:gdLst/>
              <a:ahLst/>
              <a:cxnLst/>
              <a:rect l="l" t="t" r="r" b="b"/>
              <a:pathLst>
                <a:path w="859243" h="585552" extrusionOk="0">
                  <a:moveTo>
                    <a:pt x="0" y="0"/>
                  </a:moveTo>
                  <a:lnTo>
                    <a:pt x="859243" y="495263"/>
                  </a:lnTo>
                  <a:lnTo>
                    <a:pt x="859243" y="585552"/>
                  </a:lnTo>
                  <a:lnTo>
                    <a:pt x="0" y="90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914;p46">
              <a:extLst>
                <a:ext uri="{FF2B5EF4-FFF2-40B4-BE49-F238E27FC236}">
                  <a16:creationId xmlns:a16="http://schemas.microsoft.com/office/drawing/2014/main" id="{6A7E626B-EC52-C543-9825-21491672C695}"/>
                </a:ext>
              </a:extLst>
            </p:cNvPr>
            <p:cNvSpPr/>
            <p:nvPr/>
          </p:nvSpPr>
          <p:spPr>
            <a:xfrm>
              <a:off x="1327934" y="1987117"/>
              <a:ext cx="55422" cy="83162"/>
            </a:xfrm>
            <a:custGeom>
              <a:avLst/>
              <a:gdLst/>
              <a:ahLst/>
              <a:cxnLst/>
              <a:rect l="l" t="t" r="r" b="b"/>
              <a:pathLst>
                <a:path w="554222" h="831619" extrusionOk="0">
                  <a:moveTo>
                    <a:pt x="554222" y="575808"/>
                  </a:moveTo>
                  <a:cubicBezTo>
                    <a:pt x="554222" y="364026"/>
                    <a:pt x="429954" y="120378"/>
                    <a:pt x="277111" y="32080"/>
                  </a:cubicBezTo>
                  <a:cubicBezTo>
                    <a:pt x="124268" y="-56217"/>
                    <a:pt x="0" y="44030"/>
                    <a:pt x="0" y="255812"/>
                  </a:cubicBezTo>
                  <a:cubicBezTo>
                    <a:pt x="0" y="467593"/>
                    <a:pt x="124268" y="711241"/>
                    <a:pt x="277111" y="799539"/>
                  </a:cubicBezTo>
                  <a:cubicBezTo>
                    <a:pt x="429954" y="887837"/>
                    <a:pt x="554222" y="787589"/>
                    <a:pt x="554222" y="5758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915;p46">
              <a:extLst>
                <a:ext uri="{FF2B5EF4-FFF2-40B4-BE49-F238E27FC236}">
                  <a16:creationId xmlns:a16="http://schemas.microsoft.com/office/drawing/2014/main" id="{16031D86-5C06-5541-B19C-2F3BE6E5E671}"/>
                </a:ext>
              </a:extLst>
            </p:cNvPr>
            <p:cNvSpPr/>
            <p:nvPr/>
          </p:nvSpPr>
          <p:spPr>
            <a:xfrm>
              <a:off x="1159838" y="1665386"/>
              <a:ext cx="124334" cy="339182"/>
            </a:xfrm>
            <a:custGeom>
              <a:avLst/>
              <a:gdLst/>
              <a:ahLst/>
              <a:cxnLst/>
              <a:rect l="l" t="t" r="r" b="b"/>
              <a:pathLst>
                <a:path w="1243344" h="3391821" extrusionOk="0">
                  <a:moveTo>
                    <a:pt x="0" y="0"/>
                  </a:moveTo>
                  <a:lnTo>
                    <a:pt x="1243345" y="717003"/>
                  </a:lnTo>
                  <a:lnTo>
                    <a:pt x="1243345" y="3391822"/>
                  </a:lnTo>
                  <a:lnTo>
                    <a:pt x="0" y="26748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916;p46">
              <a:extLst>
                <a:ext uri="{FF2B5EF4-FFF2-40B4-BE49-F238E27FC236}">
                  <a16:creationId xmlns:a16="http://schemas.microsoft.com/office/drawing/2014/main" id="{D02F4EFF-AE49-6145-B72E-D27550E83D74}"/>
                </a:ext>
              </a:extLst>
            </p:cNvPr>
            <p:cNvSpPr/>
            <p:nvPr/>
          </p:nvSpPr>
          <p:spPr>
            <a:xfrm>
              <a:off x="1139099" y="1683460"/>
              <a:ext cx="124401" cy="339182"/>
            </a:xfrm>
            <a:custGeom>
              <a:avLst/>
              <a:gdLst/>
              <a:ahLst/>
              <a:cxnLst/>
              <a:rect l="l" t="t" r="r" b="b"/>
              <a:pathLst>
                <a:path w="1244009" h="3391822" extrusionOk="0">
                  <a:moveTo>
                    <a:pt x="1244009" y="717003"/>
                  </a:moveTo>
                  <a:lnTo>
                    <a:pt x="0" y="0"/>
                  </a:lnTo>
                  <a:lnTo>
                    <a:pt x="0" y="2674819"/>
                  </a:lnTo>
                  <a:lnTo>
                    <a:pt x="1243345" y="3391822"/>
                  </a:lnTo>
                  <a:lnTo>
                    <a:pt x="1244009" y="717003"/>
                  </a:lnTo>
                  <a:close/>
                  <a:moveTo>
                    <a:pt x="405366" y="404974"/>
                  </a:moveTo>
                  <a:lnTo>
                    <a:pt x="820701" y="643975"/>
                  </a:lnTo>
                  <a:lnTo>
                    <a:pt x="820701" y="750198"/>
                  </a:lnTo>
                  <a:lnTo>
                    <a:pt x="405366" y="514516"/>
                  </a:lnTo>
                  <a:lnTo>
                    <a:pt x="405366" y="404974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917;p46">
              <a:extLst>
                <a:ext uri="{FF2B5EF4-FFF2-40B4-BE49-F238E27FC236}">
                  <a16:creationId xmlns:a16="http://schemas.microsoft.com/office/drawing/2014/main" id="{FC115EF8-11A8-2548-AFA3-23752B46CF20}"/>
                </a:ext>
              </a:extLst>
            </p:cNvPr>
            <p:cNvSpPr/>
            <p:nvPr/>
          </p:nvSpPr>
          <p:spPr>
            <a:xfrm>
              <a:off x="1151092" y="1852214"/>
              <a:ext cx="99880" cy="66588"/>
            </a:xfrm>
            <a:custGeom>
              <a:avLst/>
              <a:gdLst/>
              <a:ahLst/>
              <a:cxnLst/>
              <a:rect l="l" t="t" r="r" b="b"/>
              <a:pathLst>
                <a:path w="998795" h="665883" extrusionOk="0">
                  <a:moveTo>
                    <a:pt x="0" y="0"/>
                  </a:moveTo>
                  <a:lnTo>
                    <a:pt x="998796" y="575594"/>
                  </a:lnTo>
                  <a:lnTo>
                    <a:pt x="998796" y="665883"/>
                  </a:lnTo>
                  <a:lnTo>
                    <a:pt x="0" y="90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918;p46">
              <a:extLst>
                <a:ext uri="{FF2B5EF4-FFF2-40B4-BE49-F238E27FC236}">
                  <a16:creationId xmlns:a16="http://schemas.microsoft.com/office/drawing/2014/main" id="{E54C2B83-DC51-444F-A417-DFC3D42DBE81}"/>
                </a:ext>
              </a:extLst>
            </p:cNvPr>
            <p:cNvSpPr/>
            <p:nvPr/>
          </p:nvSpPr>
          <p:spPr>
            <a:xfrm>
              <a:off x="1157983" y="1873863"/>
              <a:ext cx="85924" cy="58555"/>
            </a:xfrm>
            <a:custGeom>
              <a:avLst/>
              <a:gdLst/>
              <a:ahLst/>
              <a:cxnLst/>
              <a:rect l="l" t="t" r="r" b="b"/>
              <a:pathLst>
                <a:path w="859243" h="585552" extrusionOk="0">
                  <a:moveTo>
                    <a:pt x="665" y="0"/>
                  </a:moveTo>
                  <a:lnTo>
                    <a:pt x="859243" y="495263"/>
                  </a:lnTo>
                  <a:lnTo>
                    <a:pt x="859243" y="585552"/>
                  </a:lnTo>
                  <a:lnTo>
                    <a:pt x="0" y="90289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919;p46">
              <a:extLst>
                <a:ext uri="{FF2B5EF4-FFF2-40B4-BE49-F238E27FC236}">
                  <a16:creationId xmlns:a16="http://schemas.microsoft.com/office/drawing/2014/main" id="{3C5A5D38-ECBB-CA4B-AC3D-53B44E8CED8C}"/>
                </a:ext>
              </a:extLst>
            </p:cNvPr>
            <p:cNvSpPr/>
            <p:nvPr/>
          </p:nvSpPr>
          <p:spPr>
            <a:xfrm>
              <a:off x="1173553" y="1772417"/>
              <a:ext cx="55422" cy="83162"/>
            </a:xfrm>
            <a:custGeom>
              <a:avLst/>
              <a:gdLst/>
              <a:ahLst/>
              <a:cxnLst/>
              <a:rect l="l" t="t" r="r" b="b"/>
              <a:pathLst>
                <a:path w="554222" h="831619" extrusionOk="0">
                  <a:moveTo>
                    <a:pt x="554222" y="575807"/>
                  </a:moveTo>
                  <a:cubicBezTo>
                    <a:pt x="554222" y="364026"/>
                    <a:pt x="429954" y="120378"/>
                    <a:pt x="277111" y="32080"/>
                  </a:cubicBezTo>
                  <a:cubicBezTo>
                    <a:pt x="124268" y="-56217"/>
                    <a:pt x="0" y="44030"/>
                    <a:pt x="0" y="255812"/>
                  </a:cubicBezTo>
                  <a:cubicBezTo>
                    <a:pt x="0" y="467593"/>
                    <a:pt x="124268" y="711241"/>
                    <a:pt x="277111" y="799539"/>
                  </a:cubicBezTo>
                  <a:cubicBezTo>
                    <a:pt x="429954" y="887837"/>
                    <a:pt x="554222" y="787589"/>
                    <a:pt x="554222" y="5758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920;p46">
              <a:extLst>
                <a:ext uri="{FF2B5EF4-FFF2-40B4-BE49-F238E27FC236}">
                  <a16:creationId xmlns:a16="http://schemas.microsoft.com/office/drawing/2014/main" id="{92428EE1-2A41-C04D-AFDA-1E0CDC80C136}"/>
                </a:ext>
              </a:extLst>
            </p:cNvPr>
            <p:cNvSpPr/>
            <p:nvPr/>
          </p:nvSpPr>
          <p:spPr>
            <a:xfrm>
              <a:off x="1031629" y="1864859"/>
              <a:ext cx="197832" cy="232760"/>
            </a:xfrm>
            <a:custGeom>
              <a:avLst/>
              <a:gdLst/>
              <a:ahLst/>
              <a:cxnLst/>
              <a:rect l="l" t="t" r="r" b="b"/>
              <a:pathLst>
                <a:path w="1978320" h="2327603" extrusionOk="0">
                  <a:moveTo>
                    <a:pt x="1977656" y="1140566"/>
                  </a:moveTo>
                  <a:lnTo>
                    <a:pt x="0" y="0"/>
                  </a:lnTo>
                  <a:lnTo>
                    <a:pt x="665" y="1029696"/>
                  </a:lnTo>
                  <a:lnTo>
                    <a:pt x="1803548" y="2069350"/>
                  </a:lnTo>
                  <a:lnTo>
                    <a:pt x="1978320" y="2327604"/>
                  </a:lnTo>
                  <a:lnTo>
                    <a:pt x="1977656" y="114056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921;p46">
              <a:extLst>
                <a:ext uri="{FF2B5EF4-FFF2-40B4-BE49-F238E27FC236}">
                  <a16:creationId xmlns:a16="http://schemas.microsoft.com/office/drawing/2014/main" id="{6F68255C-138C-7747-B125-83E496D55536}"/>
                </a:ext>
              </a:extLst>
            </p:cNvPr>
            <p:cNvSpPr/>
            <p:nvPr/>
          </p:nvSpPr>
          <p:spPr>
            <a:xfrm>
              <a:off x="1010626" y="1877041"/>
              <a:ext cx="74627" cy="70970"/>
            </a:xfrm>
            <a:custGeom>
              <a:avLst/>
              <a:gdLst/>
              <a:ahLst/>
              <a:cxnLst/>
              <a:rect l="l" t="t" r="r" b="b"/>
              <a:pathLst>
                <a:path w="746272" h="709700" extrusionOk="0">
                  <a:moveTo>
                    <a:pt x="0" y="279498"/>
                  </a:moveTo>
                  <a:lnTo>
                    <a:pt x="0" y="0"/>
                  </a:lnTo>
                  <a:lnTo>
                    <a:pt x="746273" y="430202"/>
                  </a:lnTo>
                  <a:lnTo>
                    <a:pt x="746273" y="709700"/>
                  </a:lnTo>
                  <a:lnTo>
                    <a:pt x="0" y="279498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922;p46">
              <a:extLst>
                <a:ext uri="{FF2B5EF4-FFF2-40B4-BE49-F238E27FC236}">
                  <a16:creationId xmlns:a16="http://schemas.microsoft.com/office/drawing/2014/main" id="{DB2A7262-131B-3145-82C2-BA186A086260}"/>
                </a:ext>
              </a:extLst>
            </p:cNvPr>
            <p:cNvSpPr/>
            <p:nvPr/>
          </p:nvSpPr>
          <p:spPr>
            <a:xfrm>
              <a:off x="1134925" y="1949468"/>
              <a:ext cx="43328" cy="33991"/>
            </a:xfrm>
            <a:custGeom>
              <a:avLst/>
              <a:gdLst/>
              <a:ahLst/>
              <a:cxnLst/>
              <a:rect l="l" t="t" r="r" b="b"/>
              <a:pathLst>
                <a:path w="433276" h="339912" extrusionOk="0">
                  <a:moveTo>
                    <a:pt x="433277" y="249623"/>
                  </a:moveTo>
                  <a:lnTo>
                    <a:pt x="0" y="0"/>
                  </a:lnTo>
                  <a:lnTo>
                    <a:pt x="0" y="90290"/>
                  </a:lnTo>
                  <a:lnTo>
                    <a:pt x="433277" y="339913"/>
                  </a:lnTo>
                  <a:lnTo>
                    <a:pt x="433277" y="249623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923;p46">
              <a:extLst>
                <a:ext uri="{FF2B5EF4-FFF2-40B4-BE49-F238E27FC236}">
                  <a16:creationId xmlns:a16="http://schemas.microsoft.com/office/drawing/2014/main" id="{555CBBFA-96D6-8B44-975E-7FFF594F6517}"/>
                </a:ext>
              </a:extLst>
            </p:cNvPr>
            <p:cNvSpPr/>
            <p:nvPr/>
          </p:nvSpPr>
          <p:spPr>
            <a:xfrm>
              <a:off x="1094839" y="1944436"/>
              <a:ext cx="83532" cy="57161"/>
            </a:xfrm>
            <a:custGeom>
              <a:avLst/>
              <a:gdLst/>
              <a:ahLst/>
              <a:cxnLst/>
              <a:rect l="l" t="t" r="r" b="b"/>
              <a:pathLst>
                <a:path w="835320" h="571610" extrusionOk="0">
                  <a:moveTo>
                    <a:pt x="835320" y="481321"/>
                  </a:moveTo>
                  <a:lnTo>
                    <a:pt x="0" y="0"/>
                  </a:lnTo>
                  <a:lnTo>
                    <a:pt x="0" y="90289"/>
                  </a:lnTo>
                  <a:lnTo>
                    <a:pt x="835320" y="571611"/>
                  </a:lnTo>
                  <a:lnTo>
                    <a:pt x="835320" y="481321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924;p46">
              <a:extLst>
                <a:ext uri="{FF2B5EF4-FFF2-40B4-BE49-F238E27FC236}">
                  <a16:creationId xmlns:a16="http://schemas.microsoft.com/office/drawing/2014/main" id="{D916518A-D3DC-E546-87A7-451A44B96F8C}"/>
                </a:ext>
              </a:extLst>
            </p:cNvPr>
            <p:cNvSpPr/>
            <p:nvPr/>
          </p:nvSpPr>
          <p:spPr>
            <a:xfrm>
              <a:off x="1077281" y="1952249"/>
              <a:ext cx="101209" cy="67385"/>
            </a:xfrm>
            <a:custGeom>
              <a:avLst/>
              <a:gdLst/>
              <a:ahLst/>
              <a:cxnLst/>
              <a:rect l="l" t="t" r="r" b="b"/>
              <a:pathLst>
                <a:path w="1012086" h="673849" extrusionOk="0">
                  <a:moveTo>
                    <a:pt x="1011422" y="583561"/>
                  </a:moveTo>
                  <a:lnTo>
                    <a:pt x="0" y="0"/>
                  </a:lnTo>
                  <a:lnTo>
                    <a:pt x="0" y="90289"/>
                  </a:lnTo>
                  <a:lnTo>
                    <a:pt x="1012087" y="673850"/>
                  </a:lnTo>
                  <a:lnTo>
                    <a:pt x="1011422" y="583561"/>
                  </a:ln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925;p46">
              <a:extLst>
                <a:ext uri="{FF2B5EF4-FFF2-40B4-BE49-F238E27FC236}">
                  <a16:creationId xmlns:a16="http://schemas.microsoft.com/office/drawing/2014/main" id="{0E9F9831-8332-784A-88BF-5AE2B538CAA7}"/>
                </a:ext>
              </a:extLst>
            </p:cNvPr>
            <p:cNvSpPr/>
            <p:nvPr/>
          </p:nvSpPr>
          <p:spPr>
            <a:xfrm>
              <a:off x="1188792" y="1979734"/>
              <a:ext cx="22462" cy="33373"/>
            </a:xfrm>
            <a:custGeom>
              <a:avLst/>
              <a:gdLst/>
              <a:ahLst/>
              <a:cxnLst/>
              <a:rect l="l" t="t" r="r" b="b"/>
              <a:pathLst>
                <a:path w="224619" h="333730" extrusionOk="0">
                  <a:moveTo>
                    <a:pt x="6" y="102136"/>
                  </a:moveTo>
                  <a:cubicBezTo>
                    <a:pt x="6" y="187114"/>
                    <a:pt x="50511" y="284706"/>
                    <a:pt x="112313" y="320556"/>
                  </a:cubicBezTo>
                  <a:cubicBezTo>
                    <a:pt x="174115" y="356406"/>
                    <a:pt x="224619" y="316573"/>
                    <a:pt x="224619" y="231595"/>
                  </a:cubicBezTo>
                  <a:cubicBezTo>
                    <a:pt x="224619" y="146616"/>
                    <a:pt x="174115" y="49025"/>
                    <a:pt x="112313" y="13174"/>
                  </a:cubicBezTo>
                  <a:cubicBezTo>
                    <a:pt x="49847" y="-22676"/>
                    <a:pt x="-658" y="17157"/>
                    <a:pt x="6" y="102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926;p46">
              <a:extLst>
                <a:ext uri="{FF2B5EF4-FFF2-40B4-BE49-F238E27FC236}">
                  <a16:creationId xmlns:a16="http://schemas.microsoft.com/office/drawing/2014/main" id="{20290011-3A1B-2E45-971D-9279BC3E9284}"/>
                </a:ext>
              </a:extLst>
            </p:cNvPr>
            <p:cNvSpPr/>
            <p:nvPr/>
          </p:nvSpPr>
          <p:spPr>
            <a:xfrm>
              <a:off x="1046537" y="1669527"/>
              <a:ext cx="55555" cy="75611"/>
            </a:xfrm>
            <a:custGeom>
              <a:avLst/>
              <a:gdLst/>
              <a:ahLst/>
              <a:cxnLst/>
              <a:rect l="l" t="t" r="r" b="b"/>
              <a:pathLst>
                <a:path w="555551" h="756106" extrusionOk="0">
                  <a:moveTo>
                    <a:pt x="277776" y="9593"/>
                  </a:moveTo>
                  <a:cubicBezTo>
                    <a:pt x="317648" y="32166"/>
                    <a:pt x="349545" y="87932"/>
                    <a:pt x="349545" y="133741"/>
                  </a:cubicBezTo>
                  <a:lnTo>
                    <a:pt x="349545" y="336228"/>
                  </a:lnTo>
                  <a:lnTo>
                    <a:pt x="483781" y="413239"/>
                  </a:lnTo>
                  <a:cubicBezTo>
                    <a:pt x="523653" y="435812"/>
                    <a:pt x="555551" y="491579"/>
                    <a:pt x="555551" y="537387"/>
                  </a:cubicBezTo>
                  <a:cubicBezTo>
                    <a:pt x="555551" y="583196"/>
                    <a:pt x="523653" y="601785"/>
                    <a:pt x="483781" y="579212"/>
                  </a:cubicBezTo>
                  <a:lnTo>
                    <a:pt x="349545" y="502201"/>
                  </a:lnTo>
                  <a:lnTo>
                    <a:pt x="349545" y="704688"/>
                  </a:lnTo>
                  <a:cubicBezTo>
                    <a:pt x="349545" y="750496"/>
                    <a:pt x="317648" y="769085"/>
                    <a:pt x="277776" y="746513"/>
                  </a:cubicBezTo>
                  <a:cubicBezTo>
                    <a:pt x="237903" y="723941"/>
                    <a:pt x="206006" y="668174"/>
                    <a:pt x="206006" y="622365"/>
                  </a:cubicBezTo>
                  <a:lnTo>
                    <a:pt x="206006" y="419878"/>
                  </a:lnTo>
                  <a:lnTo>
                    <a:pt x="71770" y="342867"/>
                  </a:lnTo>
                  <a:cubicBezTo>
                    <a:pt x="31898" y="320295"/>
                    <a:pt x="0" y="264528"/>
                    <a:pt x="0" y="218719"/>
                  </a:cubicBezTo>
                  <a:cubicBezTo>
                    <a:pt x="0" y="172911"/>
                    <a:pt x="31898" y="154322"/>
                    <a:pt x="71770" y="176894"/>
                  </a:cubicBezTo>
                  <a:lnTo>
                    <a:pt x="206006" y="253905"/>
                  </a:lnTo>
                  <a:lnTo>
                    <a:pt x="206006" y="51418"/>
                  </a:lnTo>
                  <a:cubicBezTo>
                    <a:pt x="206006" y="5610"/>
                    <a:pt x="237903" y="-12979"/>
                    <a:pt x="277776" y="95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9803"/>
                    <a:alpha val="298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Types Of Cryptography :</a:t>
            </a:r>
            <a:endParaRPr dirty="0"/>
          </a:p>
        </p:txBody>
      </p:sp>
      <p:sp>
        <p:nvSpPr>
          <p:cNvPr id="265" name="Google Shape;265;p19"/>
          <p:cNvSpPr txBox="1">
            <a:spLocks noGrp="1"/>
          </p:cNvSpPr>
          <p:nvPr>
            <p:ph type="body" idx="1"/>
          </p:nvPr>
        </p:nvSpPr>
        <p:spPr>
          <a:xfrm>
            <a:off x="855300" y="1353950"/>
            <a:ext cx="23157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/>
              <a:t>Symmetric Key Cryptography 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Same Key is used by both parties.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It is simpler and faster but less secured.</a:t>
            </a:r>
          </a:p>
        </p:txBody>
      </p:sp>
      <p:sp>
        <p:nvSpPr>
          <p:cNvPr id="266" name="Google Shape;266;p19"/>
          <p:cNvSpPr txBox="1">
            <a:spLocks noGrp="1"/>
          </p:cNvSpPr>
          <p:nvPr>
            <p:ph type="body" idx="2"/>
          </p:nvPr>
        </p:nvSpPr>
        <p:spPr>
          <a:xfrm>
            <a:off x="4468199" y="1232300"/>
            <a:ext cx="23157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/>
              <a:t>Asymmetric Key Cryptography 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Two different Keys are used. User gets Key from a Certificate Authority.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It is more secured and authenticated but relatively complex.</a:t>
            </a:r>
            <a:endParaRPr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mail">
                <a:extLst>
                  <a:ext uri="{FF2B5EF4-FFF2-40B4-BE49-F238E27FC236}">
                    <a16:creationId xmlns:a16="http://schemas.microsoft.com/office/drawing/2014/main" id="{3DB4368D-077F-4ADB-FDBF-AFBAFB4E94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2400827"/>
                  </p:ext>
                </p:extLst>
              </p:nvPr>
            </p:nvGraphicFramePr>
            <p:xfrm>
              <a:off x="6687171" y="1232300"/>
              <a:ext cx="2456829" cy="232351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456829" cy="2323514"/>
                    </a:xfrm>
                    <a:prstGeom prst="rect">
                      <a:avLst/>
                    </a:prstGeom>
                  </am3d:spPr>
                  <am3d:camera>
                    <am3d:pos x="0" y="0" z="604373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43480" d="1000000"/>
                    <am3d:preTrans dx="1429321" dy="-13682864" dz="299478"/>
                    <am3d:scale>
                      <am3d:sx n="1000000" d="1000000"/>
                      <am3d:sy n="1000000" d="1000000"/>
                      <am3d:sz n="1000000" d="1000000"/>
                    </am3d:scale>
                    <am3d:rot ax="1179425" ay="1843527" az="62057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4662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mail">
                <a:extLst>
                  <a:ext uri="{FF2B5EF4-FFF2-40B4-BE49-F238E27FC236}">
                    <a16:creationId xmlns:a16="http://schemas.microsoft.com/office/drawing/2014/main" id="{3DB4368D-077F-4ADB-FDBF-AFBAFB4E94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7171" y="1232300"/>
                <a:ext cx="2456829" cy="232351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0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43485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Key :</a:t>
            </a:r>
            <a:endParaRPr dirty="0"/>
          </a:p>
        </p:txBody>
      </p:sp>
      <p:sp>
        <p:nvSpPr>
          <p:cNvPr id="275" name="Google Shape;275;p20"/>
          <p:cNvSpPr txBox="1">
            <a:spLocks noGrp="1"/>
          </p:cNvSpPr>
          <p:nvPr>
            <p:ph type="body" idx="1"/>
          </p:nvPr>
        </p:nvSpPr>
        <p:spPr>
          <a:xfrm>
            <a:off x="855300" y="1353948"/>
            <a:ext cx="43485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IN" sz="2000" dirty="0"/>
              <a:t>In Cryptography, a key is a variable value that is applied using an algorithm to a string or block of unencrypted text to produce encrypted text. The length of the key is a factor in considering how difficult it will be to decrypt the text in a given message.</a:t>
            </a:r>
            <a:endParaRPr sz="20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Key">
                <a:extLst>
                  <a:ext uri="{FF2B5EF4-FFF2-40B4-BE49-F238E27FC236}">
                    <a16:creationId xmlns:a16="http://schemas.microsoft.com/office/drawing/2014/main" id="{F3C4ED94-F271-3507-DA24-BAA4B93A03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38749081"/>
                  </p:ext>
                </p:extLst>
              </p:nvPr>
            </p:nvGraphicFramePr>
            <p:xfrm>
              <a:off x="5702784" y="1662823"/>
              <a:ext cx="3215915" cy="159542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215915" cy="1595427"/>
                    </a:xfrm>
                    <a:prstGeom prst="rect">
                      <a:avLst/>
                    </a:prstGeom>
                  </am3d:spPr>
                  <am3d:camera>
                    <am3d:pos x="0" y="0" z="517920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481239" d="1000000"/>
                    <am3d:preTrans dx="19072" dy="-817972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74086" ay="-1129875" az="-54231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5667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Key">
                <a:extLst>
                  <a:ext uri="{FF2B5EF4-FFF2-40B4-BE49-F238E27FC236}">
                    <a16:creationId xmlns:a16="http://schemas.microsoft.com/office/drawing/2014/main" id="{F3C4ED94-F271-3507-DA24-BAA4B93A03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02784" y="1662823"/>
                <a:ext cx="3215915" cy="159542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"/>
          <p:cNvSpPr txBox="1">
            <a:spLocks noGrp="1"/>
          </p:cNvSpPr>
          <p:nvPr>
            <p:ph type="title" idx="4294967295"/>
          </p:nvPr>
        </p:nvSpPr>
        <p:spPr>
          <a:xfrm>
            <a:off x="848318" y="1141854"/>
            <a:ext cx="4526399" cy="231332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</a:rPr>
              <a:t>Block Cipher :</a:t>
            </a:r>
            <a:br>
              <a:rPr lang="en-US" b="0" dirty="0">
                <a:solidFill>
                  <a:schemeClr val="accent2"/>
                </a:solidFill>
              </a:rPr>
            </a:br>
            <a:endParaRPr lang="en-US" b="0" dirty="0">
              <a:solidFill>
                <a:schemeClr val="accent2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A method of encrypting / decrypting data.</a:t>
            </a:r>
            <a:br>
              <a:rPr lang="en-US" sz="2000" b="0" dirty="0">
                <a:solidFill>
                  <a:schemeClr val="tx1"/>
                </a:solidFill>
              </a:rPr>
            </a:b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Key is used for encryption / decryption.</a:t>
            </a:r>
            <a:br>
              <a:rPr lang="en-US" sz="2000" b="0" dirty="0">
                <a:solidFill>
                  <a:schemeClr val="tx1"/>
                </a:solidFill>
              </a:rPr>
            </a:b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Same size of I/P and O/P.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inola template">
  <a:themeElements>
    <a:clrScheme name="Custom 347">
      <a:dk1>
        <a:srgbClr val="FFFFFF"/>
      </a:dk1>
      <a:lt1>
        <a:srgbClr val="0E0918"/>
      </a:lt1>
      <a:dk2>
        <a:srgbClr val="D1C8DA"/>
      </a:dk2>
      <a:lt2>
        <a:srgbClr val="8870A0"/>
      </a:lt2>
      <a:accent1>
        <a:srgbClr val="FF9E44"/>
      </a:accent1>
      <a:accent2>
        <a:srgbClr val="FF4093"/>
      </a:accent2>
      <a:accent3>
        <a:srgbClr val="C06EE2"/>
      </a:accent3>
      <a:accent4>
        <a:srgbClr val="5AA5DA"/>
      </a:accent4>
      <a:accent5>
        <a:srgbClr val="572D7E"/>
      </a:accent5>
      <a:accent6>
        <a:srgbClr val="0E0918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288</Words>
  <Application>Microsoft Office PowerPoint</Application>
  <PresentationFormat>On-screen Show (16:9)</PresentationFormat>
  <Paragraphs>40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Barlow</vt:lpstr>
      <vt:lpstr>Barlow Light</vt:lpstr>
      <vt:lpstr>Arial</vt:lpstr>
      <vt:lpstr>Elephant</vt:lpstr>
      <vt:lpstr>Minola template</vt:lpstr>
      <vt:lpstr>Cryptography  Presented By :  Vinita Rawat</vt:lpstr>
      <vt:lpstr>Content :</vt:lpstr>
      <vt:lpstr>Cryptography :</vt:lpstr>
      <vt:lpstr>Encryption :</vt:lpstr>
      <vt:lpstr>Decryption :</vt:lpstr>
      <vt:lpstr>Types Of Cryptography :</vt:lpstr>
      <vt:lpstr>Types Of Cryptography :</vt:lpstr>
      <vt:lpstr>Key :</vt:lpstr>
      <vt:lpstr>Block Cipher :  A method of encrypting / decrypting data.  Key is used for encryption / decryption.  Same size of I/P and O/P.</vt:lpstr>
      <vt:lpstr>Advantages of Cryptography :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aman singh</cp:lastModifiedBy>
  <cp:revision>10</cp:revision>
  <dcterms:modified xsi:type="dcterms:W3CDTF">2022-12-07T15:53:22Z</dcterms:modified>
</cp:coreProperties>
</file>